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753600" cy="7315200"/>
  <p:notesSz cx="9753600" cy="7315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57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FFAF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1B789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470805"/>
            <a:ext cx="4853305" cy="4844415"/>
          </a:xfrm>
          <a:custGeom>
            <a:avLst/>
            <a:gdLst/>
            <a:ahLst/>
            <a:cxnLst/>
            <a:rect l="l" t="t" r="r" b="b"/>
            <a:pathLst>
              <a:path w="4853305" h="4844415">
                <a:moveTo>
                  <a:pt x="4853218" y="4844394"/>
                </a:moveTo>
                <a:lnTo>
                  <a:pt x="0" y="4844394"/>
                </a:lnTo>
                <a:lnTo>
                  <a:pt x="0" y="0"/>
                </a:lnTo>
                <a:lnTo>
                  <a:pt x="4853218" y="4844394"/>
                </a:lnTo>
                <a:close/>
              </a:path>
            </a:pathLst>
          </a:custGeom>
          <a:solidFill>
            <a:srgbClr val="1B7894">
              <a:alpha val="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FFAF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30232" y="3101976"/>
            <a:ext cx="3776979" cy="375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1B789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194" y="1203610"/>
            <a:ext cx="9124771" cy="597217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6598" y="172060"/>
            <a:ext cx="9258300" cy="962025"/>
          </a:xfrm>
          <a:custGeom>
            <a:avLst/>
            <a:gdLst/>
            <a:ahLst/>
            <a:cxnLst/>
            <a:rect l="l" t="t" r="r" b="b"/>
            <a:pathLst>
              <a:path w="9258300" h="962025">
                <a:moveTo>
                  <a:pt x="0" y="962024"/>
                </a:moveTo>
                <a:lnTo>
                  <a:pt x="0" y="0"/>
                </a:lnTo>
                <a:lnTo>
                  <a:pt x="9258299" y="0"/>
                </a:lnTo>
                <a:lnTo>
                  <a:pt x="9258299" y="962024"/>
                </a:lnTo>
                <a:lnTo>
                  <a:pt x="0" y="962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FFAF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4051" y="333326"/>
            <a:ext cx="6965496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FFFAF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7330" y="1866164"/>
            <a:ext cx="7778115" cy="4321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1B789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ogmiyiornekler/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83047" y="595"/>
            <a:ext cx="4170679" cy="7315200"/>
            <a:chOff x="5583047" y="595"/>
            <a:chExt cx="4170679" cy="7315200"/>
          </a:xfrm>
        </p:grpSpPr>
        <p:sp>
          <p:nvSpPr>
            <p:cNvPr id="3" name="object 3"/>
            <p:cNvSpPr/>
            <p:nvPr/>
          </p:nvSpPr>
          <p:spPr>
            <a:xfrm>
              <a:off x="5583047" y="595"/>
              <a:ext cx="4170679" cy="4991100"/>
            </a:xfrm>
            <a:custGeom>
              <a:avLst/>
              <a:gdLst/>
              <a:ahLst/>
              <a:cxnLst/>
              <a:rect l="l" t="t" r="r" b="b"/>
              <a:pathLst>
                <a:path w="4170679" h="4991100">
                  <a:moveTo>
                    <a:pt x="0" y="0"/>
                  </a:moveTo>
                  <a:lnTo>
                    <a:pt x="4170551" y="0"/>
                  </a:lnTo>
                  <a:lnTo>
                    <a:pt x="4170551" y="2757837"/>
                  </a:lnTo>
                  <a:lnTo>
                    <a:pt x="2881312" y="4991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14331" y="4389667"/>
              <a:ext cx="1539875" cy="2926080"/>
            </a:xfrm>
            <a:custGeom>
              <a:avLst/>
              <a:gdLst/>
              <a:ahLst/>
              <a:cxnLst/>
              <a:rect l="l" t="t" r="r" b="b"/>
              <a:pathLst>
                <a:path w="1539875" h="2926079">
                  <a:moveTo>
                    <a:pt x="0" y="2925533"/>
                  </a:moveTo>
                  <a:lnTo>
                    <a:pt x="1539268" y="0"/>
                  </a:lnTo>
                  <a:lnTo>
                    <a:pt x="1539268" y="102278"/>
                  </a:lnTo>
                  <a:lnTo>
                    <a:pt x="53814" y="2925533"/>
                  </a:lnTo>
                  <a:lnTo>
                    <a:pt x="0" y="2925533"/>
                  </a:lnTo>
                  <a:close/>
                </a:path>
              </a:pathLst>
            </a:custGeom>
            <a:solidFill>
              <a:srgbClr val="D0F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7954" y="352844"/>
              <a:ext cx="2510763" cy="251075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45501" y="136435"/>
            <a:ext cx="3787775" cy="1492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83335">
              <a:lnSpc>
                <a:spcPct val="106900"/>
              </a:lnSpc>
              <a:spcBef>
                <a:spcPts val="100"/>
              </a:spcBef>
            </a:pPr>
            <a:r>
              <a:rPr sz="4500" spc="-20" dirty="0"/>
              <a:t>T.C. </a:t>
            </a:r>
            <a:r>
              <a:rPr sz="4500" spc="-210" dirty="0"/>
              <a:t>MİLLİ</a:t>
            </a:r>
            <a:r>
              <a:rPr sz="4500" spc="-120" dirty="0"/>
              <a:t> </a:t>
            </a:r>
            <a:r>
              <a:rPr sz="4500" spc="-229" dirty="0"/>
              <a:t>EĞİTİM</a:t>
            </a:r>
            <a:endParaRPr sz="4500"/>
          </a:p>
        </p:txBody>
      </p:sp>
      <p:sp>
        <p:nvSpPr>
          <p:cNvPr id="7" name="object 7"/>
          <p:cNvSpPr txBox="1"/>
          <p:nvPr/>
        </p:nvSpPr>
        <p:spPr>
          <a:xfrm>
            <a:off x="546219" y="1336876"/>
            <a:ext cx="6052820" cy="5502275"/>
          </a:xfrm>
          <a:prstGeom prst="rect">
            <a:avLst/>
          </a:prstGeom>
        </p:spPr>
        <p:txBody>
          <a:bodyPr vert="horz" wrap="square" lIns="0" tIns="326390" rIns="0" bIns="0" rtlCol="0">
            <a:spAutoFit/>
          </a:bodyPr>
          <a:lstStyle/>
          <a:p>
            <a:pPr marR="259079" algn="ctr">
              <a:lnSpc>
                <a:spcPct val="100000"/>
              </a:lnSpc>
              <a:spcBef>
                <a:spcPts val="2570"/>
              </a:spcBef>
            </a:pPr>
            <a:r>
              <a:rPr sz="4500" b="1" spc="-25" dirty="0">
                <a:solidFill>
                  <a:srgbClr val="FFFAF0"/>
                </a:solidFill>
                <a:latin typeface="Tahoma"/>
                <a:cs typeface="Tahoma"/>
              </a:rPr>
              <a:t>BAKANLIĞI</a:t>
            </a:r>
            <a:endParaRPr sz="4500">
              <a:latin typeface="Tahoma"/>
              <a:cs typeface="Tahoma"/>
            </a:endParaRPr>
          </a:p>
          <a:p>
            <a:pPr marR="375920" algn="ctr">
              <a:lnSpc>
                <a:spcPct val="100000"/>
              </a:lnSpc>
              <a:spcBef>
                <a:spcPts val="1265"/>
              </a:spcBef>
            </a:pPr>
            <a:r>
              <a:rPr sz="2300" b="1" dirty="0">
                <a:solidFill>
                  <a:srgbClr val="FFFAF0"/>
                </a:solidFill>
                <a:latin typeface="Tahoma"/>
                <a:cs typeface="Tahoma"/>
              </a:rPr>
              <a:t>ORTA</a:t>
            </a:r>
            <a:r>
              <a:rPr sz="2300" b="1" spc="26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FFFAF0"/>
                </a:solidFill>
                <a:latin typeface="Tahoma"/>
                <a:cs typeface="Tahoma"/>
              </a:rPr>
              <a:t>ÖĞRETİM</a:t>
            </a:r>
            <a:r>
              <a:rPr sz="2300" b="1" spc="27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FFFAF0"/>
                </a:solidFill>
                <a:latin typeface="Tahoma"/>
                <a:cs typeface="Tahoma"/>
              </a:rPr>
              <a:t>GENEL</a:t>
            </a:r>
            <a:r>
              <a:rPr sz="2300" b="1" spc="27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300" b="1" spc="80" dirty="0">
                <a:solidFill>
                  <a:srgbClr val="FFFAF0"/>
                </a:solidFill>
                <a:latin typeface="Tahoma"/>
                <a:cs typeface="Tahoma"/>
              </a:rPr>
              <a:t>MÜDÜRLÜĞÜ</a:t>
            </a:r>
            <a:endParaRPr sz="2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Tahoma"/>
              <a:cs typeface="Tahoma"/>
            </a:endParaRPr>
          </a:p>
          <a:p>
            <a:pPr marL="1038860" marR="1321435" algn="ctr">
              <a:lnSpc>
                <a:spcPts val="6300"/>
              </a:lnSpc>
            </a:pPr>
            <a:r>
              <a:rPr sz="5300" b="1" spc="-20" dirty="0">
                <a:solidFill>
                  <a:srgbClr val="FFFAF0"/>
                </a:solidFill>
                <a:latin typeface="Tahoma"/>
                <a:cs typeface="Tahoma"/>
              </a:rPr>
              <a:t>OKUL </a:t>
            </a:r>
            <a:r>
              <a:rPr sz="5300" b="1" spc="-190" dirty="0">
                <a:solidFill>
                  <a:srgbClr val="FFFAF0"/>
                </a:solidFill>
                <a:latin typeface="Tahoma"/>
                <a:cs typeface="Tahoma"/>
              </a:rPr>
              <a:t>ORTAKLIĞI </a:t>
            </a:r>
            <a:r>
              <a:rPr sz="5300" b="1" spc="-150" dirty="0">
                <a:solidFill>
                  <a:srgbClr val="FFFAF0"/>
                </a:solidFill>
                <a:latin typeface="Tahoma"/>
                <a:cs typeface="Tahoma"/>
              </a:rPr>
              <a:t>PROGRAMI</a:t>
            </a:r>
            <a:endParaRPr sz="5300">
              <a:latin typeface="Tahoma"/>
              <a:cs typeface="Tahoma"/>
            </a:endParaRPr>
          </a:p>
          <a:p>
            <a:pPr marL="620395">
              <a:lnSpc>
                <a:spcPts val="2950"/>
              </a:lnSpc>
              <a:spcBef>
                <a:spcPts val="3340"/>
              </a:spcBef>
            </a:pPr>
            <a:r>
              <a:rPr sz="2500" b="1" spc="-70" dirty="0">
                <a:solidFill>
                  <a:srgbClr val="FFFAF0"/>
                </a:solidFill>
                <a:latin typeface="Tahoma"/>
                <a:cs typeface="Tahoma"/>
              </a:rPr>
              <a:t>2022/2023</a:t>
            </a:r>
            <a:r>
              <a:rPr sz="2500" b="1" spc="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500" b="1" spc="-10" dirty="0">
                <a:solidFill>
                  <a:srgbClr val="FFFAF0"/>
                </a:solidFill>
                <a:latin typeface="Tahoma"/>
                <a:cs typeface="Tahoma"/>
              </a:rPr>
              <a:t>EĞİTİM</a:t>
            </a:r>
            <a:r>
              <a:rPr sz="2500" b="1" spc="1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500" b="1" dirty="0">
                <a:solidFill>
                  <a:srgbClr val="FFFAF0"/>
                </a:solidFill>
                <a:latin typeface="Tahoma"/>
                <a:cs typeface="Tahoma"/>
              </a:rPr>
              <a:t>ÖĞRETİM</a:t>
            </a:r>
            <a:r>
              <a:rPr sz="2500" b="1" spc="1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500" b="1" spc="-60" dirty="0">
                <a:solidFill>
                  <a:srgbClr val="FFFAF0"/>
                </a:solidFill>
                <a:latin typeface="Tahoma"/>
                <a:cs typeface="Tahoma"/>
              </a:rPr>
              <a:t>YILI</a:t>
            </a:r>
            <a:endParaRPr sz="2500">
              <a:latin typeface="Tahoma"/>
              <a:cs typeface="Tahoma"/>
            </a:endParaRPr>
          </a:p>
          <a:p>
            <a:pPr marR="177800" algn="ctr">
              <a:lnSpc>
                <a:spcPts val="2350"/>
              </a:lnSpc>
            </a:pPr>
            <a:r>
              <a:rPr sz="2000" b="1" spc="75" dirty="0">
                <a:solidFill>
                  <a:srgbClr val="FFFAF0"/>
                </a:solidFill>
                <a:latin typeface="Tahoma"/>
                <a:cs typeface="Tahoma"/>
              </a:rPr>
              <a:t>Ekim</a:t>
            </a:r>
            <a:r>
              <a:rPr sz="2000" b="1" spc="17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FFFAF0"/>
                </a:solidFill>
                <a:latin typeface="Tahoma"/>
                <a:cs typeface="Tahoma"/>
              </a:rPr>
              <a:t>2022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683" y="3022601"/>
            <a:ext cx="355219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3730">
              <a:lnSpc>
                <a:spcPct val="116700"/>
              </a:lnSpc>
              <a:spcBef>
                <a:spcPts val="95"/>
              </a:spcBef>
            </a:pPr>
            <a:r>
              <a:rPr spc="-150" dirty="0">
                <a:solidFill>
                  <a:srgbClr val="1B7894"/>
                </a:solidFill>
              </a:rPr>
              <a:t>1.</a:t>
            </a:r>
            <a:r>
              <a:rPr spc="-85" dirty="0">
                <a:solidFill>
                  <a:srgbClr val="1B7894"/>
                </a:solidFill>
              </a:rPr>
              <a:t> </a:t>
            </a:r>
            <a:r>
              <a:rPr spc="-10" dirty="0">
                <a:solidFill>
                  <a:srgbClr val="1B7894"/>
                </a:solidFill>
              </a:rPr>
              <a:t>Yapılacak </a:t>
            </a:r>
            <a:r>
              <a:rPr dirty="0">
                <a:solidFill>
                  <a:srgbClr val="1B7894"/>
                </a:solidFill>
              </a:rPr>
              <a:t>çalışmaların</a:t>
            </a:r>
            <a:r>
              <a:rPr spc="80" dirty="0">
                <a:solidFill>
                  <a:srgbClr val="1B7894"/>
                </a:solidFill>
              </a:rPr>
              <a:t> </a:t>
            </a:r>
            <a:r>
              <a:rPr spc="-10" dirty="0">
                <a:solidFill>
                  <a:srgbClr val="1B7894"/>
                </a:solidFill>
              </a:rPr>
              <a:t>hedef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1318" y="4089401"/>
            <a:ext cx="3776979" cy="269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95"/>
              </a:spcBef>
            </a:pPr>
            <a:r>
              <a:rPr sz="3000" b="1" dirty="0">
                <a:solidFill>
                  <a:srgbClr val="1B7894"/>
                </a:solidFill>
                <a:latin typeface="Tahoma"/>
                <a:cs typeface="Tahoma"/>
              </a:rPr>
              <a:t>ve</a:t>
            </a:r>
            <a:r>
              <a:rPr sz="3000" b="1" spc="-1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1B7894"/>
                </a:solidFill>
                <a:latin typeface="Tahoma"/>
                <a:cs typeface="Tahoma"/>
              </a:rPr>
              <a:t>performans göstergelerini </a:t>
            </a:r>
            <a:r>
              <a:rPr sz="3000" b="1" dirty="0">
                <a:solidFill>
                  <a:srgbClr val="1B7894"/>
                </a:solidFill>
                <a:latin typeface="Tahoma"/>
                <a:cs typeface="Tahoma"/>
              </a:rPr>
              <a:t>içeren</a:t>
            </a:r>
            <a:r>
              <a:rPr sz="3000" b="1" spc="-10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1B7894"/>
                </a:solidFill>
                <a:latin typeface="Tahoma"/>
                <a:cs typeface="Tahoma"/>
              </a:rPr>
              <a:t>“ortak</a:t>
            </a:r>
            <a:r>
              <a:rPr sz="3000" b="1" spc="-10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1B7894"/>
                </a:solidFill>
                <a:latin typeface="Tahoma"/>
                <a:cs typeface="Tahoma"/>
              </a:rPr>
              <a:t>eylem planı” çalışmalarımız:</a:t>
            </a:r>
            <a:endParaRPr sz="3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878070" cy="7116445"/>
            <a:chOff x="0" y="0"/>
            <a:chExt cx="4878070" cy="71164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4867275" cy="3010535"/>
            </a:xfrm>
            <a:custGeom>
              <a:avLst/>
              <a:gdLst/>
              <a:ahLst/>
              <a:cxnLst/>
              <a:rect l="l" t="t" r="r" b="b"/>
              <a:pathLst>
                <a:path w="4867275" h="3010535">
                  <a:moveTo>
                    <a:pt x="4866968" y="0"/>
                  </a:moveTo>
                  <a:lnTo>
                    <a:pt x="1856581" y="3010387"/>
                  </a:lnTo>
                  <a:lnTo>
                    <a:pt x="0" y="1153806"/>
                  </a:lnTo>
                  <a:lnTo>
                    <a:pt x="0" y="0"/>
                  </a:lnTo>
                  <a:lnTo>
                    <a:pt x="4866968" y="0"/>
                  </a:lnTo>
                  <a:close/>
                </a:path>
              </a:pathLst>
            </a:custGeom>
            <a:solidFill>
              <a:srgbClr val="46AC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48343" y="1601152"/>
              <a:ext cx="28575" cy="5514975"/>
            </a:xfrm>
            <a:custGeom>
              <a:avLst/>
              <a:gdLst/>
              <a:ahLst/>
              <a:cxnLst/>
              <a:rect l="l" t="t" r="r" b="b"/>
              <a:pathLst>
                <a:path w="28575" h="5514975">
                  <a:moveTo>
                    <a:pt x="28574" y="5514974"/>
                  </a:moveTo>
                  <a:lnTo>
                    <a:pt x="0" y="5514974"/>
                  </a:lnTo>
                  <a:lnTo>
                    <a:pt x="0" y="0"/>
                  </a:lnTo>
                  <a:lnTo>
                    <a:pt x="28574" y="0"/>
                  </a:lnTo>
                  <a:lnTo>
                    <a:pt x="28574" y="5514974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0120" y="1229756"/>
              <a:ext cx="227696" cy="2277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9598" y="3657678"/>
              <a:ext cx="227696" cy="22771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017552" y="1156640"/>
            <a:ext cx="4334510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Yapılan</a:t>
            </a:r>
            <a:r>
              <a:rPr sz="2000" spc="-5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1B7894"/>
                </a:solidFill>
                <a:latin typeface="Arial"/>
                <a:cs typeface="Arial"/>
              </a:rPr>
              <a:t>zümre</a:t>
            </a:r>
            <a:r>
              <a:rPr sz="2000" spc="-5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1B7894"/>
                </a:solidFill>
                <a:latin typeface="Arial"/>
                <a:cs typeface="Arial"/>
              </a:rPr>
              <a:t>toplantıları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sonucunda,</a:t>
            </a:r>
            <a:r>
              <a:rPr sz="2000" spc="19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Arial"/>
                <a:cs typeface="Arial"/>
              </a:rPr>
              <a:t>zümrelerimiz,</a:t>
            </a:r>
            <a:r>
              <a:rPr sz="2000" spc="19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Arial"/>
                <a:cs typeface="Arial"/>
              </a:rPr>
              <a:t>yapılacak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çalışmaların</a:t>
            </a:r>
            <a:r>
              <a:rPr sz="2000" spc="6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1B7894"/>
                </a:solidFill>
                <a:latin typeface="Arial"/>
                <a:cs typeface="Arial"/>
              </a:rPr>
              <a:t>hedef</a:t>
            </a:r>
            <a:r>
              <a:rPr sz="2000" spc="6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ve</a:t>
            </a:r>
            <a:r>
              <a:rPr sz="2000" spc="6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1B7894"/>
                </a:solidFill>
                <a:latin typeface="Arial"/>
                <a:cs typeface="Arial"/>
              </a:rPr>
              <a:t>performans </a:t>
            </a:r>
            <a:r>
              <a:rPr sz="2000" spc="45" dirty="0">
                <a:solidFill>
                  <a:srgbClr val="1B7894"/>
                </a:solidFill>
                <a:latin typeface="Arial"/>
                <a:cs typeface="Arial"/>
              </a:rPr>
              <a:t>göstergelerini</a:t>
            </a:r>
            <a:r>
              <a:rPr sz="2000" spc="5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içeren</a:t>
            </a:r>
            <a:r>
              <a:rPr sz="2000" spc="5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1B7894"/>
                </a:solidFill>
                <a:latin typeface="Arial"/>
                <a:cs typeface="Arial"/>
              </a:rPr>
              <a:t>ortak</a:t>
            </a:r>
            <a:r>
              <a:rPr sz="2000" spc="50" dirty="0">
                <a:solidFill>
                  <a:srgbClr val="1B7894"/>
                </a:solidFill>
                <a:latin typeface="Arial"/>
                <a:cs typeface="Arial"/>
              </a:rPr>
              <a:t> zümre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eylem</a:t>
            </a:r>
            <a:r>
              <a:rPr sz="2000" spc="-1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1B7894"/>
                </a:solidFill>
                <a:latin typeface="Arial"/>
                <a:cs typeface="Arial"/>
              </a:rPr>
              <a:t>planlarını</a:t>
            </a:r>
            <a:r>
              <a:rPr sz="2000" spc="-1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Eylül</a:t>
            </a:r>
            <a:r>
              <a:rPr sz="2000" spc="-1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ayı</a:t>
            </a:r>
            <a:r>
              <a:rPr sz="2000" spc="-1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1B7894"/>
                </a:solidFill>
                <a:latin typeface="Arial"/>
                <a:cs typeface="Arial"/>
              </a:rPr>
              <a:t>sonu</a:t>
            </a:r>
            <a:r>
              <a:rPr sz="2000" spc="-1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Arial"/>
                <a:cs typeface="Arial"/>
              </a:rPr>
              <a:t>itibari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ile</a:t>
            </a:r>
            <a:r>
              <a:rPr sz="2000" spc="6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1B7894"/>
                </a:solidFill>
                <a:latin typeface="Arial"/>
                <a:cs typeface="Arial"/>
              </a:rPr>
              <a:t>tamamlamışlardır.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7552" y="3584560"/>
            <a:ext cx="4342130" cy="319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  <a:tabLst>
                <a:tab pos="2031364" algn="l"/>
              </a:tabLst>
            </a:pP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Nisan</a:t>
            </a:r>
            <a:r>
              <a:rPr sz="2000" spc="11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ayında</a:t>
            </a:r>
            <a:r>
              <a:rPr sz="2000" spc="114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yayınlanan</a:t>
            </a:r>
            <a:r>
              <a:rPr sz="2000" spc="11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Arial"/>
                <a:cs typeface="Arial"/>
              </a:rPr>
              <a:t>''</a:t>
            </a:r>
            <a:r>
              <a:rPr sz="2000" spc="114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Arial"/>
                <a:cs typeface="Arial"/>
              </a:rPr>
              <a:t>Okul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Ortaklığı</a:t>
            </a:r>
            <a:r>
              <a:rPr sz="2000" spc="29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Programı''</a:t>
            </a:r>
            <a:r>
              <a:rPr sz="2000" spc="29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Arial"/>
                <a:cs typeface="Arial"/>
              </a:rPr>
              <a:t>Uygulama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Kılavuzunda,</a:t>
            </a:r>
            <a:r>
              <a:rPr sz="2000" spc="5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Arial"/>
                <a:cs typeface="Arial"/>
              </a:rPr>
              <a:t>''</a:t>
            </a:r>
            <a:r>
              <a:rPr sz="2000" spc="55" dirty="0">
                <a:solidFill>
                  <a:srgbClr val="1B7894"/>
                </a:solidFill>
                <a:latin typeface="Arial"/>
                <a:cs typeface="Arial"/>
              </a:rPr>
              <a:t> Örnek</a:t>
            </a:r>
            <a:r>
              <a:rPr sz="2000" spc="6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eylem</a:t>
            </a:r>
            <a:r>
              <a:rPr sz="2000" spc="5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Arial"/>
                <a:cs typeface="Arial"/>
              </a:rPr>
              <a:t>planı </a:t>
            </a:r>
            <a:r>
              <a:rPr sz="2000" spc="105" dirty="0">
                <a:solidFill>
                  <a:srgbClr val="1B7894"/>
                </a:solidFill>
                <a:latin typeface="Arial"/>
                <a:cs typeface="Arial"/>
              </a:rPr>
              <a:t>modülü</a:t>
            </a:r>
            <a:r>
              <a:rPr sz="2000" spc="-2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1B7894"/>
                </a:solidFill>
                <a:latin typeface="Arial"/>
                <a:cs typeface="Arial"/>
              </a:rPr>
              <a:t>okullara</a:t>
            </a:r>
            <a:r>
              <a:rPr sz="2000" spc="-2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Arial"/>
                <a:cs typeface="Arial"/>
              </a:rPr>
              <a:t>ayrıca </a:t>
            </a:r>
            <a:r>
              <a:rPr sz="2000" spc="40" dirty="0">
                <a:solidFill>
                  <a:srgbClr val="1B7894"/>
                </a:solidFill>
                <a:latin typeface="Arial"/>
                <a:cs typeface="Arial"/>
              </a:rPr>
              <a:t>gönderilecektir''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	bilgisi</a:t>
            </a:r>
            <a:r>
              <a:rPr sz="2000" spc="20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1B7894"/>
                </a:solidFill>
                <a:latin typeface="Arial"/>
                <a:cs typeface="Arial"/>
              </a:rPr>
              <a:t>belirtiilmiştir.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Ancak</a:t>
            </a:r>
            <a:r>
              <a:rPr sz="2000" spc="2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1B7894"/>
                </a:solidFill>
                <a:latin typeface="Arial"/>
                <a:cs typeface="Arial"/>
              </a:rPr>
              <a:t>okullara</a:t>
            </a:r>
            <a:r>
              <a:rPr sz="2000" spc="2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1B7894"/>
                </a:solidFill>
                <a:latin typeface="Arial"/>
                <a:cs typeface="Arial"/>
              </a:rPr>
              <a:t>örnek</a:t>
            </a:r>
            <a:r>
              <a:rPr sz="2000" spc="2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eylem</a:t>
            </a:r>
            <a:r>
              <a:rPr sz="2000" spc="3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Arial"/>
                <a:cs typeface="Arial"/>
              </a:rPr>
              <a:t>planı </a:t>
            </a:r>
            <a:r>
              <a:rPr sz="2000" spc="105" dirty="0">
                <a:solidFill>
                  <a:srgbClr val="1B7894"/>
                </a:solidFill>
                <a:latin typeface="Arial"/>
                <a:cs typeface="Arial"/>
              </a:rPr>
              <a:t>modülü</a:t>
            </a:r>
            <a:r>
              <a:rPr sz="2000" spc="16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ulaşmamıştır.</a:t>
            </a:r>
            <a:r>
              <a:rPr sz="2000" spc="16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Bu</a:t>
            </a:r>
            <a:r>
              <a:rPr sz="2000" spc="16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Arial"/>
                <a:cs typeface="Arial"/>
              </a:rPr>
              <a:t>sebeple </a:t>
            </a:r>
            <a:r>
              <a:rPr sz="2000" spc="80" dirty="0">
                <a:solidFill>
                  <a:srgbClr val="1B7894"/>
                </a:solidFill>
                <a:latin typeface="Arial"/>
                <a:cs typeface="Arial"/>
              </a:rPr>
              <a:t>ortak</a:t>
            </a:r>
            <a:r>
              <a:rPr sz="2000" spc="-3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Arial"/>
                <a:cs typeface="Arial"/>
              </a:rPr>
              <a:t>okullar</a:t>
            </a:r>
            <a:r>
              <a:rPr sz="2000" spc="-3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Arial"/>
                <a:cs typeface="Arial"/>
              </a:rPr>
              <a:t>olarak</a:t>
            </a:r>
            <a:r>
              <a:rPr sz="2000" spc="-3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ayrıca</a:t>
            </a:r>
            <a:r>
              <a:rPr sz="2000" spc="-2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1B7894"/>
                </a:solidFill>
                <a:latin typeface="Arial"/>
                <a:cs typeface="Arial"/>
              </a:rPr>
              <a:t>bir</a:t>
            </a:r>
            <a:r>
              <a:rPr sz="2000" spc="-3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Arial"/>
                <a:cs typeface="Arial"/>
              </a:rPr>
              <a:t>eylem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planı</a:t>
            </a:r>
            <a:r>
              <a:rPr sz="2000" spc="17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1B7894"/>
                </a:solidFill>
                <a:latin typeface="Arial"/>
                <a:cs typeface="Arial"/>
              </a:rPr>
              <a:t>oluşturulmuştur.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7789" y="0"/>
            <a:ext cx="5665470" cy="2832735"/>
          </a:xfrm>
          <a:custGeom>
            <a:avLst/>
            <a:gdLst/>
            <a:ahLst/>
            <a:cxnLst/>
            <a:rect l="l" t="t" r="r" b="b"/>
            <a:pathLst>
              <a:path w="5665470" h="2832735">
                <a:moveTo>
                  <a:pt x="5665183" y="0"/>
                </a:moveTo>
                <a:lnTo>
                  <a:pt x="2832591" y="2832591"/>
                </a:lnTo>
                <a:lnTo>
                  <a:pt x="0" y="0"/>
                </a:lnTo>
                <a:lnTo>
                  <a:pt x="5665183" y="0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683" y="3107054"/>
            <a:ext cx="355219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3730">
              <a:lnSpc>
                <a:spcPct val="116700"/>
              </a:lnSpc>
              <a:spcBef>
                <a:spcPts val="95"/>
              </a:spcBef>
            </a:pPr>
            <a:r>
              <a:rPr spc="-150" dirty="0">
                <a:solidFill>
                  <a:srgbClr val="1B7894"/>
                </a:solidFill>
              </a:rPr>
              <a:t>1.</a:t>
            </a:r>
            <a:r>
              <a:rPr spc="-85" dirty="0">
                <a:solidFill>
                  <a:srgbClr val="1B7894"/>
                </a:solidFill>
              </a:rPr>
              <a:t> </a:t>
            </a:r>
            <a:r>
              <a:rPr spc="-10" dirty="0">
                <a:solidFill>
                  <a:srgbClr val="1B7894"/>
                </a:solidFill>
              </a:rPr>
              <a:t>Yapılacak </a:t>
            </a:r>
            <a:r>
              <a:rPr dirty="0">
                <a:solidFill>
                  <a:srgbClr val="1B7894"/>
                </a:solidFill>
              </a:rPr>
              <a:t>çalışmaların</a:t>
            </a:r>
            <a:r>
              <a:rPr spc="80" dirty="0">
                <a:solidFill>
                  <a:srgbClr val="1B7894"/>
                </a:solidFill>
              </a:rPr>
              <a:t> </a:t>
            </a:r>
            <a:r>
              <a:rPr spc="-10" dirty="0">
                <a:solidFill>
                  <a:srgbClr val="1B7894"/>
                </a:solidFill>
              </a:rPr>
              <a:t>hedef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1318" y="4173854"/>
            <a:ext cx="3776979" cy="269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95"/>
              </a:spcBef>
            </a:pPr>
            <a:r>
              <a:rPr sz="3000" b="1" dirty="0">
                <a:solidFill>
                  <a:srgbClr val="1B7894"/>
                </a:solidFill>
                <a:latin typeface="Tahoma"/>
                <a:cs typeface="Tahoma"/>
              </a:rPr>
              <a:t>ve</a:t>
            </a:r>
            <a:r>
              <a:rPr sz="3000" b="1" spc="-1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1B7894"/>
                </a:solidFill>
                <a:latin typeface="Tahoma"/>
                <a:cs typeface="Tahoma"/>
              </a:rPr>
              <a:t>performans göstergelerini </a:t>
            </a:r>
            <a:r>
              <a:rPr sz="3000" b="1" dirty="0">
                <a:solidFill>
                  <a:srgbClr val="1B7894"/>
                </a:solidFill>
                <a:latin typeface="Tahoma"/>
                <a:cs typeface="Tahoma"/>
              </a:rPr>
              <a:t>içeren</a:t>
            </a:r>
            <a:r>
              <a:rPr sz="3000" b="1" spc="-10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1B7894"/>
                </a:solidFill>
                <a:latin typeface="Tahoma"/>
                <a:cs typeface="Tahoma"/>
              </a:rPr>
              <a:t>“ortak</a:t>
            </a:r>
            <a:r>
              <a:rPr sz="3000" b="1" spc="-10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1B7894"/>
                </a:solidFill>
                <a:latin typeface="Tahoma"/>
                <a:cs typeface="Tahoma"/>
              </a:rPr>
              <a:t>eylem planı” çalışmalarımız:</a:t>
            </a:r>
            <a:endParaRPr sz="3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878070" cy="7065645"/>
            <a:chOff x="0" y="0"/>
            <a:chExt cx="4878070" cy="70656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4867275" cy="3010535"/>
            </a:xfrm>
            <a:custGeom>
              <a:avLst/>
              <a:gdLst/>
              <a:ahLst/>
              <a:cxnLst/>
              <a:rect l="l" t="t" r="r" b="b"/>
              <a:pathLst>
                <a:path w="4867275" h="3010535">
                  <a:moveTo>
                    <a:pt x="4866970" y="0"/>
                  </a:moveTo>
                  <a:lnTo>
                    <a:pt x="1856581" y="3010389"/>
                  </a:lnTo>
                  <a:lnTo>
                    <a:pt x="0" y="1153807"/>
                  </a:lnTo>
                  <a:lnTo>
                    <a:pt x="0" y="0"/>
                  </a:lnTo>
                  <a:lnTo>
                    <a:pt x="4866970" y="0"/>
                  </a:lnTo>
                  <a:close/>
                </a:path>
              </a:pathLst>
            </a:custGeom>
            <a:solidFill>
              <a:srgbClr val="46AC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48343" y="1550353"/>
              <a:ext cx="28575" cy="5514975"/>
            </a:xfrm>
            <a:custGeom>
              <a:avLst/>
              <a:gdLst/>
              <a:ahLst/>
              <a:cxnLst/>
              <a:rect l="l" t="t" r="r" b="b"/>
              <a:pathLst>
                <a:path w="28575" h="5514975">
                  <a:moveTo>
                    <a:pt x="28574" y="5514974"/>
                  </a:moveTo>
                  <a:lnTo>
                    <a:pt x="0" y="5514974"/>
                  </a:lnTo>
                  <a:lnTo>
                    <a:pt x="0" y="0"/>
                  </a:lnTo>
                  <a:lnTo>
                    <a:pt x="28574" y="0"/>
                  </a:lnTo>
                  <a:lnTo>
                    <a:pt x="28574" y="5514974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0120" y="1053544"/>
              <a:ext cx="227696" cy="2277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9598" y="4094559"/>
              <a:ext cx="227696" cy="22771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017552" y="980427"/>
            <a:ext cx="4247515" cy="249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  <a:tabLst>
                <a:tab pos="2431415" algn="l"/>
              </a:tabLst>
            </a:pPr>
            <a:r>
              <a:rPr sz="2000" spc="80" dirty="0">
                <a:solidFill>
                  <a:srgbClr val="1B7894"/>
                </a:solidFill>
                <a:latin typeface="Trebuchet MS"/>
                <a:cs typeface="Trebuchet MS"/>
              </a:rPr>
              <a:t>Ağustos</a:t>
            </a:r>
            <a:r>
              <a:rPr sz="2000" spc="-1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ayının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yaz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1B7894"/>
                </a:solidFill>
                <a:latin typeface="Trebuchet MS"/>
                <a:cs typeface="Trebuchet MS"/>
              </a:rPr>
              <a:t>tatili</a:t>
            </a:r>
            <a:r>
              <a:rPr sz="2000" spc="-1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45" dirty="0">
                <a:solidFill>
                  <a:srgbClr val="1B7894"/>
                </a:solidFill>
                <a:latin typeface="Trebuchet MS"/>
                <a:cs typeface="Trebuchet MS"/>
              </a:rPr>
              <a:t>olması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sebebiyle</a:t>
            </a:r>
            <a:r>
              <a:rPr sz="2000" spc="14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zümreler</a:t>
            </a:r>
            <a:r>
              <a:rPr sz="2000" spc="14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eylem</a:t>
            </a:r>
            <a:r>
              <a:rPr sz="2000" spc="14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planlarını </a:t>
            </a:r>
            <a:r>
              <a:rPr sz="2000" spc="60" dirty="0">
                <a:solidFill>
                  <a:srgbClr val="1B7894"/>
                </a:solidFill>
                <a:latin typeface="Trebuchet MS"/>
                <a:cs typeface="Trebuchet MS"/>
              </a:rPr>
              <a:t>tamamlayamamış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 ve ortak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okullar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olarak</a:t>
            </a:r>
            <a:r>
              <a:rPr sz="2000" spc="9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yapılacak</a:t>
            </a:r>
            <a:r>
              <a:rPr sz="2000" spc="9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çalışmaların</a:t>
            </a:r>
            <a:r>
              <a:rPr sz="2000" spc="9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hedef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ve</a:t>
            </a:r>
            <a:r>
              <a:rPr sz="2000" spc="5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70" dirty="0">
                <a:solidFill>
                  <a:srgbClr val="1B7894"/>
                </a:solidFill>
                <a:latin typeface="Trebuchet MS"/>
                <a:cs typeface="Trebuchet MS"/>
              </a:rPr>
              <a:t>performans</a:t>
            </a:r>
            <a:r>
              <a:rPr sz="2000" spc="5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göstergelerini</a:t>
            </a:r>
            <a:r>
              <a:rPr sz="2000" spc="5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içeren </a:t>
            </a:r>
            <a:r>
              <a:rPr sz="2000" spc="-30" dirty="0">
                <a:solidFill>
                  <a:srgbClr val="1B7894"/>
                </a:solidFill>
                <a:latin typeface="Trebuchet MS"/>
                <a:cs typeface="Trebuchet MS"/>
              </a:rPr>
              <a:t>“ortak</a:t>
            </a:r>
            <a:r>
              <a:rPr sz="2000" spc="-2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eylem</a:t>
            </a:r>
            <a:r>
              <a:rPr sz="2000" spc="-2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planı,”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	</a:t>
            </a:r>
            <a:r>
              <a:rPr sz="2000" spc="-30" dirty="0">
                <a:solidFill>
                  <a:srgbClr val="1B7894"/>
                </a:solidFill>
                <a:latin typeface="Trebuchet MS"/>
                <a:cs typeface="Trebuchet MS"/>
              </a:rPr>
              <a:t>İl</a:t>
            </a:r>
            <a:r>
              <a:rPr sz="2000" spc="-8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Milli</a:t>
            </a:r>
            <a:r>
              <a:rPr sz="2000" spc="-7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Eğitim </a:t>
            </a:r>
            <a:r>
              <a:rPr sz="2000" spc="60" dirty="0">
                <a:solidFill>
                  <a:srgbClr val="1B7894"/>
                </a:solidFill>
                <a:latin typeface="Trebuchet MS"/>
                <a:cs typeface="Trebuchet MS"/>
              </a:rPr>
              <a:t>Müdürlüklerine</a:t>
            </a:r>
            <a:r>
              <a:rPr sz="2000" spc="-7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gönderilememiştir.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7552" y="4021442"/>
            <a:ext cx="4224020" cy="284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Ortak</a:t>
            </a:r>
            <a:r>
              <a:rPr sz="2000" spc="7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eylem</a:t>
            </a:r>
            <a:r>
              <a:rPr sz="2000" spc="8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planı</a:t>
            </a:r>
            <a:r>
              <a:rPr sz="2000" spc="7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Trebuchet MS"/>
                <a:cs typeface="Trebuchet MS"/>
              </a:rPr>
              <a:t>kapsamında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yapılacak</a:t>
            </a:r>
            <a:r>
              <a:rPr sz="2000" spc="-2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1B7894"/>
                </a:solidFill>
                <a:latin typeface="Trebuchet MS"/>
                <a:cs typeface="Trebuchet MS"/>
              </a:rPr>
              <a:t>faaliyetlerin,</a:t>
            </a:r>
            <a:r>
              <a:rPr sz="2000" spc="-2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bir</a:t>
            </a:r>
            <a:r>
              <a:rPr sz="2000" spc="-2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Trebuchet MS"/>
                <a:cs typeface="Trebuchet MS"/>
              </a:rPr>
              <a:t>sonraki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eğitim-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öğretim </a:t>
            </a:r>
            <a:r>
              <a:rPr sz="2000" spc="-55" dirty="0">
                <a:solidFill>
                  <a:srgbClr val="1B7894"/>
                </a:solidFill>
                <a:latin typeface="Trebuchet MS"/>
                <a:cs typeface="Trebuchet MS"/>
              </a:rPr>
              <a:t>yılı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 için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planlanacak </a:t>
            </a:r>
            <a:r>
              <a:rPr sz="2000" spc="-20" dirty="0">
                <a:solidFill>
                  <a:srgbClr val="1B7894"/>
                </a:solidFill>
                <a:latin typeface="Trebuchet MS"/>
                <a:cs typeface="Trebuchet MS"/>
              </a:rPr>
              <a:t>faaliyetlere</a:t>
            </a:r>
            <a:r>
              <a:rPr sz="2000" spc="-2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geri</a:t>
            </a:r>
            <a:r>
              <a:rPr sz="2000" spc="-2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bildirim</a:t>
            </a:r>
            <a:r>
              <a:rPr sz="2000" spc="-2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45" dirty="0">
                <a:solidFill>
                  <a:srgbClr val="1B7894"/>
                </a:solidFill>
                <a:latin typeface="Trebuchet MS"/>
                <a:cs typeface="Trebuchet MS"/>
              </a:rPr>
              <a:t>sağlaması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amacıyla</a:t>
            </a:r>
            <a:r>
              <a:rPr sz="2000" spc="-3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1B7894"/>
                </a:solidFill>
                <a:latin typeface="Trebuchet MS"/>
                <a:cs typeface="Trebuchet MS"/>
              </a:rPr>
              <a:t>“izleme</a:t>
            </a:r>
            <a:r>
              <a:rPr sz="2000" spc="-2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ve</a:t>
            </a:r>
            <a:r>
              <a:rPr sz="2000" spc="-2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değerlendirme”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süreci,</a:t>
            </a:r>
            <a:r>
              <a:rPr sz="2000" spc="-10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birinci</a:t>
            </a:r>
            <a:r>
              <a:rPr sz="2000" spc="-9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ve</a:t>
            </a:r>
            <a:r>
              <a:rPr sz="2000" spc="-9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ikinci</a:t>
            </a:r>
            <a:r>
              <a:rPr sz="2000" spc="-9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110" dirty="0">
                <a:solidFill>
                  <a:srgbClr val="1B7894"/>
                </a:solidFill>
                <a:latin typeface="Trebuchet MS"/>
                <a:cs typeface="Trebuchet MS"/>
              </a:rPr>
              <a:t>dönem</a:t>
            </a:r>
            <a:r>
              <a:rPr sz="2000" spc="-9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105" dirty="0">
                <a:solidFill>
                  <a:srgbClr val="1B7894"/>
                </a:solidFill>
                <a:latin typeface="Trebuchet MS"/>
                <a:cs typeface="Trebuchet MS"/>
              </a:rPr>
              <a:t>sonu </a:t>
            </a:r>
            <a:r>
              <a:rPr sz="2000" spc="60" dirty="0">
                <a:solidFill>
                  <a:srgbClr val="1B7894"/>
                </a:solidFill>
                <a:latin typeface="Trebuchet MS"/>
                <a:cs typeface="Trebuchet MS"/>
              </a:rPr>
              <a:t>olmak</a:t>
            </a:r>
            <a:r>
              <a:rPr sz="2000" spc="-2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üzere</a:t>
            </a:r>
            <a:r>
              <a:rPr sz="2000" spc="-2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1B7894"/>
                </a:solidFill>
                <a:latin typeface="Trebuchet MS"/>
                <a:cs typeface="Trebuchet MS"/>
              </a:rPr>
              <a:t>iki</a:t>
            </a:r>
            <a:r>
              <a:rPr sz="2000" spc="-2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defa</a:t>
            </a:r>
            <a:r>
              <a:rPr sz="2000" spc="-2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yapılacak,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şeklinde</a:t>
            </a:r>
            <a:r>
              <a:rPr sz="2000" spc="17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planlanmıştır.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7792" y="0"/>
            <a:ext cx="5411470" cy="2705735"/>
          </a:xfrm>
          <a:custGeom>
            <a:avLst/>
            <a:gdLst/>
            <a:ahLst/>
            <a:cxnLst/>
            <a:rect l="l" t="t" r="r" b="b"/>
            <a:pathLst>
              <a:path w="5411470" h="2705735">
                <a:moveTo>
                  <a:pt x="5411178" y="0"/>
                </a:moveTo>
                <a:lnTo>
                  <a:pt x="2705589" y="2705589"/>
                </a:lnTo>
                <a:lnTo>
                  <a:pt x="0" y="0"/>
                </a:lnTo>
                <a:lnTo>
                  <a:pt x="5411178" y="0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4579" y="642601"/>
            <a:ext cx="7348855" cy="1597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pc="-155" dirty="0"/>
              <a:t>2.</a:t>
            </a:r>
            <a:r>
              <a:rPr spc="-110" dirty="0"/>
              <a:t> </a:t>
            </a:r>
            <a:r>
              <a:rPr dirty="0"/>
              <a:t>Öğrenme</a:t>
            </a:r>
            <a:r>
              <a:rPr spc="-130" dirty="0"/>
              <a:t> </a:t>
            </a:r>
            <a:r>
              <a:rPr dirty="0"/>
              <a:t>eksiklikleri</a:t>
            </a:r>
            <a:r>
              <a:rPr spc="-114" dirty="0"/>
              <a:t> </a:t>
            </a:r>
            <a:r>
              <a:rPr dirty="0"/>
              <a:t>ve</a:t>
            </a:r>
            <a:r>
              <a:rPr spc="-114" dirty="0"/>
              <a:t> </a:t>
            </a:r>
            <a:r>
              <a:rPr spc="-10" dirty="0"/>
              <a:t>kayıplarının </a:t>
            </a:r>
            <a:r>
              <a:rPr dirty="0"/>
              <a:t>tespiti</a:t>
            </a:r>
            <a:r>
              <a:rPr spc="-140" dirty="0"/>
              <a:t> </a:t>
            </a:r>
            <a:r>
              <a:rPr dirty="0"/>
              <a:t>ve</a:t>
            </a:r>
            <a:r>
              <a:rPr spc="-145" dirty="0"/>
              <a:t> </a:t>
            </a:r>
            <a:r>
              <a:rPr spc="-10" dirty="0"/>
              <a:t>giderilmesine</a:t>
            </a:r>
            <a:r>
              <a:rPr spc="-145" dirty="0"/>
              <a:t> </a:t>
            </a:r>
            <a:r>
              <a:rPr spc="-10" dirty="0"/>
              <a:t>yönelik planlamalarımız: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36687"/>
            <a:ext cx="737235" cy="1247140"/>
          </a:xfrm>
          <a:custGeom>
            <a:avLst/>
            <a:gdLst/>
            <a:ahLst/>
            <a:cxnLst/>
            <a:rect l="l" t="t" r="r" b="b"/>
            <a:pathLst>
              <a:path w="737235" h="1247139">
                <a:moveTo>
                  <a:pt x="0" y="1246844"/>
                </a:moveTo>
                <a:lnTo>
                  <a:pt x="0" y="0"/>
                </a:lnTo>
                <a:lnTo>
                  <a:pt x="736771" y="623422"/>
                </a:lnTo>
                <a:lnTo>
                  <a:pt x="0" y="1246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1502" y="6565481"/>
            <a:ext cx="8282305" cy="19050"/>
          </a:xfrm>
          <a:custGeom>
            <a:avLst/>
            <a:gdLst/>
            <a:ahLst/>
            <a:cxnLst/>
            <a:rect l="l" t="t" r="r" b="b"/>
            <a:pathLst>
              <a:path w="8282305" h="19050">
                <a:moveTo>
                  <a:pt x="8282097" y="19049"/>
                </a:moveTo>
                <a:lnTo>
                  <a:pt x="0" y="19049"/>
                </a:lnTo>
                <a:lnTo>
                  <a:pt x="0" y="0"/>
                </a:lnTo>
                <a:lnTo>
                  <a:pt x="8282097" y="0"/>
                </a:lnTo>
                <a:lnTo>
                  <a:pt x="8282097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831614"/>
            <a:ext cx="433070" cy="732155"/>
          </a:xfrm>
          <a:custGeom>
            <a:avLst/>
            <a:gdLst/>
            <a:ahLst/>
            <a:cxnLst/>
            <a:rect l="l" t="t" r="r" b="b"/>
            <a:pathLst>
              <a:path w="433070" h="732154">
                <a:moveTo>
                  <a:pt x="0" y="732018"/>
                </a:moveTo>
                <a:lnTo>
                  <a:pt x="0" y="0"/>
                </a:lnTo>
                <a:lnTo>
                  <a:pt x="432556" y="366009"/>
                </a:lnTo>
                <a:lnTo>
                  <a:pt x="0" y="7320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605275"/>
            <a:ext cx="304800" cy="514984"/>
          </a:xfrm>
          <a:custGeom>
            <a:avLst/>
            <a:gdLst/>
            <a:ahLst/>
            <a:cxnLst/>
            <a:rect l="l" t="t" r="r" b="b"/>
            <a:pathLst>
              <a:path w="304800" h="514985">
                <a:moveTo>
                  <a:pt x="0" y="514767"/>
                </a:moveTo>
                <a:lnTo>
                  <a:pt x="0" y="0"/>
                </a:lnTo>
                <a:lnTo>
                  <a:pt x="304180" y="257383"/>
                </a:lnTo>
                <a:lnTo>
                  <a:pt x="0" y="514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84579" y="2851273"/>
            <a:ext cx="8012430" cy="274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050" algn="just">
              <a:lnSpc>
                <a:spcPct val="115599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Ortak</a:t>
            </a:r>
            <a:r>
              <a:rPr sz="20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okullar</a:t>
            </a:r>
            <a:r>
              <a:rPr sz="200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olarak,</a:t>
            </a:r>
            <a:r>
              <a:rPr sz="200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okul</a:t>
            </a:r>
            <a:r>
              <a:rPr sz="20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öğrencilerinin</a:t>
            </a:r>
            <a:r>
              <a:rPr sz="200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hazırbulunuşluluk,</a:t>
            </a:r>
            <a:r>
              <a:rPr sz="200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ilgi</a:t>
            </a:r>
            <a:r>
              <a:rPr sz="20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ve </a:t>
            </a:r>
            <a:r>
              <a:rPr sz="2000" spc="85" dirty="0">
                <a:solidFill>
                  <a:srgbClr val="FFFFFF"/>
                </a:solidFill>
                <a:latin typeface="Trebuchet MS"/>
                <a:cs typeface="Trebuchet MS"/>
              </a:rPr>
              <a:t>öğrenme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profillerinin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çok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farklı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Trebuchet MS"/>
                <a:cs typeface="Trebuchet MS"/>
              </a:rPr>
              <a:t>olmasından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dolayı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ortak</a:t>
            </a:r>
            <a:r>
              <a:rPr sz="20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bir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 düzey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belirleme</a:t>
            </a:r>
            <a:r>
              <a:rPr sz="20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sınavı</a:t>
            </a:r>
            <a:r>
              <a:rPr sz="20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planlanmamıştır.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700">
              <a:latin typeface="Trebuchet MS"/>
              <a:cs typeface="Trebuchet MS"/>
            </a:endParaRPr>
          </a:p>
          <a:p>
            <a:pPr marL="12700" marR="5080">
              <a:lnSpc>
                <a:spcPct val="115599"/>
              </a:lnSpc>
              <a:spcBef>
                <a:spcPts val="1650"/>
              </a:spcBef>
              <a:tabLst>
                <a:tab pos="2556510" algn="l"/>
              </a:tabLst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Ortak</a:t>
            </a:r>
            <a:r>
              <a:rPr sz="20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okullar</a:t>
            </a:r>
            <a:r>
              <a:rPr sz="200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olarak,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	ortak</a:t>
            </a:r>
            <a:r>
              <a:rPr sz="20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bir</a:t>
            </a:r>
            <a:r>
              <a:rPr sz="20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düzey</a:t>
            </a:r>
            <a:r>
              <a:rPr sz="20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belirleme</a:t>
            </a:r>
            <a:r>
              <a:rPr sz="20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sınavı</a:t>
            </a:r>
            <a:r>
              <a:rPr sz="20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planlanmadığı 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için;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sınav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analizleri/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sınav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analizleri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Trebuchet MS"/>
                <a:cs typeface="Trebuchet MS"/>
              </a:rPr>
              <a:t>sonucu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Trebuchet MS"/>
                <a:cs typeface="Trebuchet MS"/>
              </a:rPr>
              <a:t>öğrenme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kayıpları </a:t>
            </a:r>
            <a:r>
              <a:rPr sz="2000" spc="100" dirty="0">
                <a:solidFill>
                  <a:srgbClr val="FFFFFF"/>
                </a:solidFill>
                <a:latin typeface="Trebuchet MS"/>
                <a:cs typeface="Trebuchet MS"/>
              </a:rPr>
              <a:t>konusunda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Trebuchet MS"/>
                <a:cs typeface="Trebuchet MS"/>
              </a:rPr>
              <a:t>zümre</a:t>
            </a:r>
            <a:r>
              <a:rPr sz="20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eylem</a:t>
            </a:r>
            <a:r>
              <a:rPr sz="20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planlaması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20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yapılamamıştır.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2783"/>
            <a:ext cx="900430" cy="1517015"/>
          </a:xfrm>
          <a:custGeom>
            <a:avLst/>
            <a:gdLst/>
            <a:ahLst/>
            <a:cxnLst/>
            <a:rect l="l" t="t" r="r" b="b"/>
            <a:pathLst>
              <a:path w="900430" h="1517014">
                <a:moveTo>
                  <a:pt x="0" y="1516490"/>
                </a:moveTo>
                <a:lnTo>
                  <a:pt x="0" y="0"/>
                </a:lnTo>
                <a:lnTo>
                  <a:pt x="900416" y="758245"/>
                </a:lnTo>
                <a:lnTo>
                  <a:pt x="0" y="1516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55776" y="5791107"/>
            <a:ext cx="895350" cy="1524000"/>
          </a:xfrm>
          <a:custGeom>
            <a:avLst/>
            <a:gdLst/>
            <a:ahLst/>
            <a:cxnLst/>
            <a:rect l="l" t="t" r="r" b="b"/>
            <a:pathLst>
              <a:path w="895350" h="1524000">
                <a:moveTo>
                  <a:pt x="895350" y="0"/>
                </a:moveTo>
                <a:lnTo>
                  <a:pt x="895350" y="1523999"/>
                </a:lnTo>
                <a:lnTo>
                  <a:pt x="0" y="761999"/>
                </a:lnTo>
                <a:lnTo>
                  <a:pt x="895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1179" y="1868872"/>
            <a:ext cx="8032750" cy="19050"/>
          </a:xfrm>
          <a:custGeom>
            <a:avLst/>
            <a:gdLst/>
            <a:ahLst/>
            <a:cxnLst/>
            <a:rect l="l" t="t" r="r" b="b"/>
            <a:pathLst>
              <a:path w="8032750" h="19050">
                <a:moveTo>
                  <a:pt x="0" y="0"/>
                </a:moveTo>
                <a:lnTo>
                  <a:pt x="8032420" y="0"/>
                </a:lnTo>
                <a:lnTo>
                  <a:pt x="8032420" y="19049"/>
                </a:lnTo>
                <a:lnTo>
                  <a:pt x="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828470"/>
            <a:ext cx="7767320" cy="19050"/>
          </a:xfrm>
          <a:custGeom>
            <a:avLst/>
            <a:gdLst/>
            <a:ahLst/>
            <a:cxnLst/>
            <a:rect l="l" t="t" r="r" b="b"/>
            <a:pathLst>
              <a:path w="7767320" h="19050">
                <a:moveTo>
                  <a:pt x="0" y="0"/>
                </a:moveTo>
                <a:lnTo>
                  <a:pt x="7766901" y="0"/>
                </a:lnTo>
                <a:lnTo>
                  <a:pt x="7766901" y="19049"/>
                </a:lnTo>
                <a:lnTo>
                  <a:pt x="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546" y="2468642"/>
            <a:ext cx="790594" cy="32369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37330" y="357578"/>
            <a:ext cx="599059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pc="-155" dirty="0"/>
              <a:t>3.</a:t>
            </a:r>
            <a:r>
              <a:rPr spc="-90" dirty="0"/>
              <a:t> </a:t>
            </a:r>
            <a:r>
              <a:rPr dirty="0"/>
              <a:t>Akademik</a:t>
            </a:r>
            <a:r>
              <a:rPr spc="-95" dirty="0"/>
              <a:t> </a:t>
            </a:r>
            <a:r>
              <a:rPr dirty="0"/>
              <a:t>başarıyı</a:t>
            </a:r>
            <a:r>
              <a:rPr spc="-85" dirty="0"/>
              <a:t> </a:t>
            </a:r>
            <a:r>
              <a:rPr spc="-10" dirty="0"/>
              <a:t>artırmaya </a:t>
            </a:r>
            <a:r>
              <a:rPr dirty="0"/>
              <a:t>yönelik</a:t>
            </a:r>
            <a:r>
              <a:rPr spc="-95" dirty="0"/>
              <a:t> </a:t>
            </a:r>
            <a:r>
              <a:rPr spc="-10" dirty="0"/>
              <a:t>planlamalarımız: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546" y="3657643"/>
            <a:ext cx="790594" cy="3236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546" y="4756193"/>
            <a:ext cx="790594" cy="32369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78075" y="1823152"/>
            <a:ext cx="8155305" cy="485521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300" b="1" dirty="0">
                <a:solidFill>
                  <a:srgbClr val="FFFFFF"/>
                </a:solidFill>
                <a:latin typeface="Tahoma"/>
                <a:cs typeface="Tahoma"/>
              </a:rPr>
              <a:t>Ortak</a:t>
            </a:r>
            <a:r>
              <a:rPr sz="23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-55" dirty="0">
                <a:solidFill>
                  <a:srgbClr val="FFFFFF"/>
                </a:solidFill>
                <a:latin typeface="Tahoma"/>
                <a:cs typeface="Tahoma"/>
              </a:rPr>
              <a:t>öğrenme-</a:t>
            </a:r>
            <a:r>
              <a:rPr sz="2300" b="1" spc="-10" dirty="0">
                <a:solidFill>
                  <a:srgbClr val="FFFFFF"/>
                </a:solidFill>
                <a:latin typeface="Tahoma"/>
                <a:cs typeface="Tahoma"/>
              </a:rPr>
              <a:t>öğretme</a:t>
            </a:r>
            <a:r>
              <a:rPr sz="23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FFFFFF"/>
                </a:solidFill>
                <a:latin typeface="Tahoma"/>
                <a:cs typeface="Tahoma"/>
              </a:rPr>
              <a:t>süreçleri</a:t>
            </a:r>
            <a:r>
              <a:rPr sz="23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-5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2300">
              <a:latin typeface="Tahoma"/>
              <a:cs typeface="Tahoma"/>
            </a:endParaRPr>
          </a:p>
          <a:p>
            <a:pPr marL="528320" marR="5080" algn="just">
              <a:lnSpc>
                <a:spcPct val="115599"/>
              </a:lnSpc>
              <a:spcBef>
                <a:spcPts val="61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Ortak</a:t>
            </a:r>
            <a:r>
              <a:rPr sz="2000" spc="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okullar</a:t>
            </a:r>
            <a:r>
              <a:rPr sz="2000" spc="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olarak</a:t>
            </a:r>
            <a:r>
              <a:rPr sz="2000" spc="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okul</a:t>
            </a:r>
            <a:r>
              <a:rPr sz="2000" spc="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öğrencilerinin</a:t>
            </a:r>
            <a:r>
              <a:rPr sz="2000" spc="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hazırbulunuşluluk,</a:t>
            </a:r>
            <a:r>
              <a:rPr sz="2000" spc="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ilgi</a:t>
            </a:r>
            <a:r>
              <a:rPr sz="2000" spc="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ve </a:t>
            </a:r>
            <a:r>
              <a:rPr sz="2000" spc="85" dirty="0">
                <a:solidFill>
                  <a:srgbClr val="FFFFFF"/>
                </a:solidFill>
                <a:latin typeface="Trebuchet MS"/>
                <a:cs typeface="Trebuchet MS"/>
              </a:rPr>
              <a:t>öğrenme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profillerinin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çok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 farklı </a:t>
            </a:r>
            <a:r>
              <a:rPr sz="2000" spc="70" dirty="0">
                <a:solidFill>
                  <a:srgbClr val="FFFFFF"/>
                </a:solidFill>
                <a:latin typeface="Trebuchet MS"/>
                <a:cs typeface="Trebuchet MS"/>
              </a:rPr>
              <a:t>olmasından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dolayı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ortak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sınavlar planlanmamıştır.</a:t>
            </a:r>
            <a:endParaRPr sz="2000">
              <a:latin typeface="Trebuchet MS"/>
              <a:cs typeface="Trebuchet MS"/>
            </a:endParaRPr>
          </a:p>
          <a:p>
            <a:pPr marL="528320" marR="1550035" algn="just">
              <a:lnSpc>
                <a:spcPct val="115599"/>
              </a:lnSpc>
              <a:spcBef>
                <a:spcPts val="104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Ortak</a:t>
            </a:r>
            <a:r>
              <a:rPr sz="20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okullar</a:t>
            </a:r>
            <a:r>
              <a:rPr sz="20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olarak,</a:t>
            </a:r>
            <a:r>
              <a:rPr sz="20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ortak</a:t>
            </a:r>
            <a:r>
              <a:rPr sz="20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Trebuchet MS"/>
                <a:cs typeface="Trebuchet MS"/>
              </a:rPr>
              <a:t>soru</a:t>
            </a:r>
            <a:r>
              <a:rPr sz="20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ve</a:t>
            </a:r>
            <a:r>
              <a:rPr sz="20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materyal</a:t>
            </a:r>
            <a:r>
              <a:rPr sz="20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Trebuchet MS"/>
                <a:cs typeface="Trebuchet MS"/>
              </a:rPr>
              <a:t>havuzu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oluşturulması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Trebuchet MS"/>
                <a:cs typeface="Trebuchet MS"/>
              </a:rPr>
              <a:t>tüm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zümrelerce</a:t>
            </a:r>
            <a:r>
              <a:rPr sz="20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kararlaştırılmıştır.</a:t>
            </a:r>
            <a:endParaRPr sz="2000">
              <a:latin typeface="Trebuchet MS"/>
              <a:cs typeface="Trebuchet MS"/>
            </a:endParaRPr>
          </a:p>
          <a:p>
            <a:pPr marL="528320" marR="358140">
              <a:lnSpc>
                <a:spcPct val="115599"/>
              </a:lnSpc>
              <a:spcBef>
                <a:spcPts val="1955"/>
              </a:spcBef>
              <a:tabLst>
                <a:tab pos="2015489" algn="l"/>
                <a:tab pos="3976370" algn="l"/>
              </a:tabLst>
            </a:pP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Yıllık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Trebuchet MS"/>
                <a:cs typeface="Trebuchet MS"/>
              </a:rPr>
              <a:t>zümre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planları,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Trebuchet MS"/>
                <a:cs typeface="Trebuchet MS"/>
              </a:rPr>
              <a:t>MEB'in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000" spc="70" dirty="0">
                <a:solidFill>
                  <a:srgbClr val="FFFFFF"/>
                </a:solidFill>
                <a:latin typeface="Trebuchet MS"/>
                <a:cs typeface="Trebuchet MS"/>
              </a:rPr>
              <a:t>zümre</a:t>
            </a:r>
            <a:r>
              <a:rPr sz="20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öğretim</a:t>
            </a:r>
            <a:r>
              <a:rPr sz="20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rebuchet MS"/>
                <a:cs typeface="Trebuchet MS"/>
              </a:rPr>
              <a:t>programı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müfredatına</a:t>
            </a:r>
            <a:r>
              <a:rPr sz="20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ve</a:t>
            </a:r>
            <a:r>
              <a:rPr sz="20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çalışma</a:t>
            </a:r>
            <a:r>
              <a:rPr sz="20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takvimine</a:t>
            </a:r>
            <a:r>
              <a:rPr sz="20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göre,</a:t>
            </a:r>
            <a:r>
              <a:rPr sz="20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Trebuchet MS"/>
                <a:cs typeface="Trebuchet MS"/>
              </a:rPr>
              <a:t>tüm</a:t>
            </a:r>
            <a:r>
              <a:rPr sz="20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okullarda</a:t>
            </a:r>
            <a:r>
              <a:rPr sz="20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benzer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hazırlandığı</a:t>
            </a:r>
            <a:r>
              <a:rPr sz="20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için,</a:t>
            </a:r>
            <a:r>
              <a:rPr sz="20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ortak</a:t>
            </a:r>
            <a:r>
              <a:rPr sz="20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okullar</a:t>
            </a:r>
            <a:r>
              <a:rPr sz="20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olarak;</a:t>
            </a:r>
            <a:r>
              <a:rPr sz="20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ortak</a:t>
            </a:r>
            <a:r>
              <a:rPr sz="20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yıllık</a:t>
            </a:r>
            <a:r>
              <a:rPr sz="20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plan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hazırlamak</a:t>
            </a:r>
            <a:r>
              <a:rPr sz="20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yerine</a:t>
            </a:r>
            <a:r>
              <a:rPr sz="20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okullarımızın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Trebuchet MS"/>
                <a:cs typeface="Trebuchet MS"/>
              </a:rPr>
              <a:t>yıllık</a:t>
            </a:r>
            <a:r>
              <a:rPr sz="20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planları,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Trebuchet MS"/>
                <a:cs typeface="Trebuchet MS"/>
              </a:rPr>
              <a:t>ders</a:t>
            </a:r>
            <a:r>
              <a:rPr sz="20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planları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ve </a:t>
            </a:r>
            <a:r>
              <a:rPr sz="2000" spc="70" dirty="0">
                <a:solidFill>
                  <a:srgbClr val="FFFFFF"/>
                </a:solidFill>
                <a:latin typeface="Trebuchet MS"/>
                <a:cs typeface="Trebuchet MS"/>
              </a:rPr>
              <a:t>sene</a:t>
            </a:r>
            <a:r>
              <a:rPr sz="20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başı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okul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Trebuchet MS"/>
                <a:cs typeface="Trebuchet MS"/>
              </a:rPr>
              <a:t>zümre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toplantı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tutanaklarının</a:t>
            </a: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karşılıklı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paylaşılması</a:t>
            </a:r>
            <a:r>
              <a:rPr sz="2000" spc="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kararlaştırılmıştır.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2784"/>
            <a:ext cx="900430" cy="1517015"/>
          </a:xfrm>
          <a:custGeom>
            <a:avLst/>
            <a:gdLst/>
            <a:ahLst/>
            <a:cxnLst/>
            <a:rect l="l" t="t" r="r" b="b"/>
            <a:pathLst>
              <a:path w="900430" h="1517014">
                <a:moveTo>
                  <a:pt x="0" y="1516490"/>
                </a:moveTo>
                <a:lnTo>
                  <a:pt x="0" y="0"/>
                </a:lnTo>
                <a:lnTo>
                  <a:pt x="900416" y="758245"/>
                </a:lnTo>
                <a:lnTo>
                  <a:pt x="0" y="1516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55776" y="5791108"/>
            <a:ext cx="895350" cy="1524000"/>
          </a:xfrm>
          <a:custGeom>
            <a:avLst/>
            <a:gdLst/>
            <a:ahLst/>
            <a:cxnLst/>
            <a:rect l="l" t="t" r="r" b="b"/>
            <a:pathLst>
              <a:path w="895350" h="1524000">
                <a:moveTo>
                  <a:pt x="895350" y="0"/>
                </a:moveTo>
                <a:lnTo>
                  <a:pt x="895350" y="1523999"/>
                </a:lnTo>
                <a:lnTo>
                  <a:pt x="0" y="761999"/>
                </a:lnTo>
                <a:lnTo>
                  <a:pt x="895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1179" y="1868873"/>
            <a:ext cx="8032750" cy="19050"/>
          </a:xfrm>
          <a:custGeom>
            <a:avLst/>
            <a:gdLst/>
            <a:ahLst/>
            <a:cxnLst/>
            <a:rect l="l" t="t" r="r" b="b"/>
            <a:pathLst>
              <a:path w="8032750" h="19050">
                <a:moveTo>
                  <a:pt x="0" y="0"/>
                </a:moveTo>
                <a:lnTo>
                  <a:pt x="8032420" y="0"/>
                </a:lnTo>
                <a:lnTo>
                  <a:pt x="8032420" y="19049"/>
                </a:lnTo>
                <a:lnTo>
                  <a:pt x="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828473"/>
            <a:ext cx="7767320" cy="19050"/>
          </a:xfrm>
          <a:custGeom>
            <a:avLst/>
            <a:gdLst/>
            <a:ahLst/>
            <a:cxnLst/>
            <a:rect l="l" t="t" r="r" b="b"/>
            <a:pathLst>
              <a:path w="7767320" h="19050">
                <a:moveTo>
                  <a:pt x="0" y="0"/>
                </a:moveTo>
                <a:lnTo>
                  <a:pt x="7766901" y="0"/>
                </a:lnTo>
                <a:lnTo>
                  <a:pt x="7766901" y="19049"/>
                </a:lnTo>
                <a:lnTo>
                  <a:pt x="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546" y="2468643"/>
            <a:ext cx="790594" cy="32369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37330" y="357580"/>
            <a:ext cx="599059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pc="-155" dirty="0"/>
              <a:t>3.</a:t>
            </a:r>
            <a:r>
              <a:rPr spc="-90" dirty="0"/>
              <a:t> </a:t>
            </a:r>
            <a:r>
              <a:rPr dirty="0"/>
              <a:t>Akademik</a:t>
            </a:r>
            <a:r>
              <a:rPr spc="-95" dirty="0"/>
              <a:t> </a:t>
            </a:r>
            <a:r>
              <a:rPr dirty="0"/>
              <a:t>başarıyı</a:t>
            </a:r>
            <a:r>
              <a:rPr spc="-85" dirty="0"/>
              <a:t> </a:t>
            </a:r>
            <a:r>
              <a:rPr spc="-10" dirty="0"/>
              <a:t>artırmaya </a:t>
            </a:r>
            <a:r>
              <a:rPr dirty="0"/>
              <a:t>yönelik</a:t>
            </a:r>
            <a:r>
              <a:rPr spc="-95" dirty="0"/>
              <a:t> </a:t>
            </a:r>
            <a:r>
              <a:rPr spc="-10" dirty="0"/>
              <a:t>planlamalarımız: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795" y="4472366"/>
            <a:ext cx="790594" cy="32369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1055"/>
              </a:spcBef>
            </a:pPr>
            <a:r>
              <a:rPr dirty="0">
                <a:solidFill>
                  <a:srgbClr val="FFFFFF"/>
                </a:solidFill>
              </a:rPr>
              <a:t>Ortak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eğitim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ortamları:</a:t>
            </a:r>
          </a:p>
          <a:p>
            <a:pPr marL="269240" marR="5080">
              <a:lnSpc>
                <a:spcPct val="115599"/>
              </a:lnSpc>
              <a:spcBef>
                <a:spcPts val="455"/>
              </a:spcBef>
              <a:tabLst>
                <a:tab pos="1543050" algn="l"/>
                <a:tab pos="1626235" algn="l"/>
              </a:tabLst>
            </a:pPr>
            <a:r>
              <a:rPr sz="2000" b="0" spc="-114" dirty="0">
                <a:solidFill>
                  <a:srgbClr val="FFFFFF"/>
                </a:solidFill>
                <a:latin typeface="Trebuchet MS"/>
                <a:cs typeface="Trebuchet MS"/>
              </a:rPr>
              <a:t>I.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85" dirty="0">
                <a:solidFill>
                  <a:srgbClr val="FFFFFF"/>
                </a:solidFill>
                <a:latin typeface="Trebuchet MS"/>
                <a:cs typeface="Trebuchet MS"/>
              </a:rPr>
              <a:t>grup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50" dirty="0">
                <a:solidFill>
                  <a:srgbClr val="FFFFFF"/>
                </a:solidFill>
                <a:latin typeface="Trebuchet MS"/>
                <a:cs typeface="Trebuchet MS"/>
              </a:rPr>
              <a:t>olan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İzmir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Atatürk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Trebuchet MS"/>
                <a:cs typeface="Trebuchet MS"/>
              </a:rPr>
              <a:t>Lisesi,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75" dirty="0">
                <a:solidFill>
                  <a:srgbClr val="FFFFFF"/>
                </a:solidFill>
                <a:latin typeface="Trebuchet MS"/>
                <a:cs typeface="Trebuchet MS"/>
              </a:rPr>
              <a:t>II.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85" dirty="0">
                <a:solidFill>
                  <a:srgbClr val="FFFFFF"/>
                </a:solidFill>
                <a:latin typeface="Trebuchet MS"/>
                <a:cs typeface="Trebuchet MS"/>
              </a:rPr>
              <a:t>grup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Trebuchet MS"/>
                <a:cs typeface="Trebuchet MS"/>
              </a:rPr>
              <a:t>Kırklareli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110" dirty="0">
                <a:solidFill>
                  <a:srgbClr val="FFFFFF"/>
                </a:solidFill>
                <a:latin typeface="Trebuchet MS"/>
                <a:cs typeface="Trebuchet MS"/>
              </a:rPr>
              <a:t>TOBB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60" dirty="0">
                <a:solidFill>
                  <a:srgbClr val="FFFFFF"/>
                </a:solidFill>
                <a:latin typeface="Trebuchet MS"/>
                <a:cs typeface="Trebuchet MS"/>
              </a:rPr>
              <a:t>Anadolu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Lisesi</a:t>
            </a:r>
            <a:r>
              <a:rPr sz="2000" b="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zümrelerinin</a:t>
            </a:r>
            <a:r>
              <a:rPr sz="2000" b="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Trebuchet MS"/>
                <a:cs typeface="Trebuchet MS"/>
              </a:rPr>
              <a:t>talepleri</a:t>
            </a:r>
            <a:r>
              <a:rPr sz="2000" b="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70" dirty="0">
                <a:solidFill>
                  <a:srgbClr val="FFFFFF"/>
                </a:solidFill>
                <a:latin typeface="Trebuchet MS"/>
                <a:cs typeface="Trebuchet MS"/>
              </a:rPr>
              <a:t>doğrultusunda</a:t>
            </a:r>
            <a:r>
              <a:rPr sz="2000" b="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kendi</a:t>
            </a:r>
            <a:r>
              <a:rPr sz="2000" b="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imkanları</a:t>
            </a:r>
            <a:r>
              <a:rPr sz="2000" b="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45" dirty="0">
                <a:solidFill>
                  <a:srgbClr val="FFFFFF"/>
                </a:solidFill>
                <a:latin typeface="Trebuchet MS"/>
                <a:cs typeface="Trebuchet MS"/>
              </a:rPr>
              <a:t>da </a:t>
            </a:r>
            <a:r>
              <a:rPr sz="2000" b="0" spc="55" dirty="0">
                <a:solidFill>
                  <a:srgbClr val="FFFFFF"/>
                </a:solidFill>
                <a:latin typeface="Trebuchet MS"/>
                <a:cs typeface="Trebuchet MS"/>
              </a:rPr>
              <a:t>ölçüsünde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		okul</a:t>
            </a:r>
            <a:r>
              <a:rPr sz="2000" b="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60" dirty="0">
                <a:solidFill>
                  <a:srgbClr val="FFFFFF"/>
                </a:solidFill>
                <a:latin typeface="Trebuchet MS"/>
                <a:cs typeface="Trebuchet MS"/>
              </a:rPr>
              <a:t>kütüphanesinin</a:t>
            </a:r>
            <a:r>
              <a:rPr sz="2000" b="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35" dirty="0">
                <a:solidFill>
                  <a:srgbClr val="FFFFFF"/>
                </a:solidFill>
                <a:latin typeface="Trebuchet MS"/>
                <a:cs typeface="Trebuchet MS"/>
              </a:rPr>
              <a:t>kitap,</a:t>
            </a:r>
            <a:r>
              <a:rPr sz="2000" b="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Trebuchet MS"/>
                <a:cs typeface="Trebuchet MS"/>
              </a:rPr>
              <a:t>dergi,</a:t>
            </a:r>
            <a:r>
              <a:rPr sz="2000" b="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30" dirty="0">
                <a:solidFill>
                  <a:srgbClr val="FFFFFF"/>
                </a:solidFill>
                <a:latin typeface="Trebuchet MS"/>
                <a:cs typeface="Trebuchet MS"/>
              </a:rPr>
              <a:t>çeşitli</a:t>
            </a:r>
            <a:r>
              <a:rPr sz="2000" b="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105" dirty="0">
                <a:solidFill>
                  <a:srgbClr val="FFFFFF"/>
                </a:solidFill>
                <a:latin typeface="Trebuchet MS"/>
                <a:cs typeface="Trebuchet MS"/>
              </a:rPr>
              <a:t>döküman</a:t>
            </a:r>
            <a:r>
              <a:rPr sz="2000" b="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25" dirty="0">
                <a:solidFill>
                  <a:srgbClr val="FFFFFF"/>
                </a:solidFill>
                <a:latin typeface="Trebuchet MS"/>
                <a:cs typeface="Trebuchet MS"/>
              </a:rPr>
              <a:t>ve </a:t>
            </a:r>
            <a:r>
              <a:rPr sz="2000" b="0" spc="-10" dirty="0">
                <a:solidFill>
                  <a:srgbClr val="FFFFFF"/>
                </a:solidFill>
                <a:latin typeface="Trebuchet MS"/>
                <a:cs typeface="Trebuchet MS"/>
              </a:rPr>
              <a:t>kaynaklar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000" b="0" spc="-45" dirty="0">
                <a:solidFill>
                  <a:srgbClr val="FFFFFF"/>
                </a:solidFill>
                <a:latin typeface="Trebuchet MS"/>
                <a:cs typeface="Trebuchet MS"/>
              </a:rPr>
              <a:t>ile</a:t>
            </a:r>
            <a:r>
              <a:rPr sz="2000" b="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zenginleştirilmeresi</a:t>
            </a:r>
            <a:r>
              <a:rPr sz="2000" b="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100" dirty="0">
                <a:solidFill>
                  <a:srgbClr val="FFFFFF"/>
                </a:solidFill>
                <a:latin typeface="Trebuchet MS"/>
                <a:cs typeface="Trebuchet MS"/>
              </a:rPr>
              <a:t>konusunda</a:t>
            </a:r>
            <a:r>
              <a:rPr sz="2000" b="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destek</a:t>
            </a:r>
            <a:r>
              <a:rPr sz="2000" b="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Trebuchet MS"/>
                <a:cs typeface="Trebuchet MS"/>
              </a:rPr>
              <a:t>olacaktır.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00">
              <a:latin typeface="Trebuchet MS"/>
              <a:cs typeface="Trebuchet MS"/>
            </a:endParaRPr>
          </a:p>
          <a:p>
            <a:pPr marL="12700" marR="43815">
              <a:lnSpc>
                <a:spcPct val="115599"/>
              </a:lnSpc>
              <a:tabLst>
                <a:tab pos="3277870" algn="l"/>
                <a:tab pos="4304030" algn="l"/>
                <a:tab pos="4706620" algn="l"/>
              </a:tabLst>
            </a:pPr>
            <a:r>
              <a:rPr sz="2000" b="0" spc="-114" dirty="0">
                <a:solidFill>
                  <a:srgbClr val="FFFFFF"/>
                </a:solidFill>
                <a:latin typeface="Trebuchet MS"/>
                <a:cs typeface="Trebuchet MS"/>
              </a:rPr>
              <a:t>I.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85" dirty="0">
                <a:solidFill>
                  <a:srgbClr val="FFFFFF"/>
                </a:solidFill>
                <a:latin typeface="Trebuchet MS"/>
                <a:cs typeface="Trebuchet MS"/>
              </a:rPr>
              <a:t>grup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50" dirty="0">
                <a:solidFill>
                  <a:srgbClr val="FFFFFF"/>
                </a:solidFill>
                <a:latin typeface="Trebuchet MS"/>
                <a:cs typeface="Trebuchet MS"/>
              </a:rPr>
              <a:t>olan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İzmir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Atatürk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Trebuchet MS"/>
                <a:cs typeface="Trebuchet MS"/>
              </a:rPr>
              <a:t>Lisesi,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75" dirty="0">
                <a:solidFill>
                  <a:srgbClr val="FFFFFF"/>
                </a:solidFill>
                <a:latin typeface="Trebuchet MS"/>
                <a:cs typeface="Trebuchet MS"/>
              </a:rPr>
              <a:t>II.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85" dirty="0">
                <a:solidFill>
                  <a:srgbClr val="FFFFFF"/>
                </a:solidFill>
                <a:latin typeface="Trebuchet MS"/>
                <a:cs typeface="Trebuchet MS"/>
              </a:rPr>
              <a:t>grup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Trebuchet MS"/>
                <a:cs typeface="Trebuchet MS"/>
              </a:rPr>
              <a:t>Kırklareli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110" dirty="0">
                <a:solidFill>
                  <a:srgbClr val="FFFFFF"/>
                </a:solidFill>
                <a:latin typeface="Trebuchet MS"/>
                <a:cs typeface="Trebuchet MS"/>
              </a:rPr>
              <a:t>TOBB</a:t>
            </a:r>
            <a:r>
              <a:rPr sz="2000" b="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60" dirty="0">
                <a:solidFill>
                  <a:srgbClr val="FFFFFF"/>
                </a:solidFill>
                <a:latin typeface="Trebuchet MS"/>
                <a:cs typeface="Trebuchet MS"/>
              </a:rPr>
              <a:t>Anadolu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Lisesi</a:t>
            </a:r>
            <a:r>
              <a:rPr sz="2000" b="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yabancı</a:t>
            </a:r>
            <a:r>
              <a:rPr sz="2000" b="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Trebuchet MS"/>
                <a:cs typeface="Trebuchet MS"/>
              </a:rPr>
              <a:t>diller</a:t>
            </a:r>
            <a:r>
              <a:rPr sz="2000" b="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zümrelerinin</a:t>
            </a:r>
            <a:r>
              <a:rPr sz="2000" b="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Trebuchet MS"/>
                <a:cs typeface="Trebuchet MS"/>
              </a:rPr>
              <a:t>talepleri</a:t>
            </a:r>
            <a:r>
              <a:rPr sz="2000" b="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70" dirty="0">
                <a:solidFill>
                  <a:srgbClr val="FFFFFF"/>
                </a:solidFill>
                <a:latin typeface="Trebuchet MS"/>
                <a:cs typeface="Trebuchet MS"/>
              </a:rPr>
              <a:t>doğrultusunda</a:t>
            </a:r>
            <a:r>
              <a:rPr sz="2000" b="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Trebuchet MS"/>
                <a:cs typeface="Trebuchet MS"/>
              </a:rPr>
              <a:t>kendi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imkanlarının</a:t>
            </a:r>
            <a:r>
              <a:rPr sz="2000" b="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70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2000" b="0" spc="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55" dirty="0">
                <a:solidFill>
                  <a:srgbClr val="FFFFFF"/>
                </a:solidFill>
                <a:latin typeface="Trebuchet MS"/>
                <a:cs typeface="Trebuchet MS"/>
              </a:rPr>
              <a:t>ölçüsünde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	yabancı</a:t>
            </a:r>
            <a:r>
              <a:rPr sz="2000" b="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Trebuchet MS"/>
                <a:cs typeface="Trebuchet MS"/>
              </a:rPr>
              <a:t>dil </a:t>
            </a:r>
            <a:r>
              <a:rPr sz="2000" b="0" spc="90" dirty="0">
                <a:solidFill>
                  <a:srgbClr val="FFFFFF"/>
                </a:solidFill>
                <a:latin typeface="Trebuchet MS"/>
                <a:cs typeface="Trebuchet MS"/>
              </a:rPr>
              <a:t>bölüm</a:t>
            </a:r>
            <a:r>
              <a:rPr sz="2000" b="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65" dirty="0">
                <a:solidFill>
                  <a:srgbClr val="FFFFFF"/>
                </a:solidFill>
                <a:latin typeface="Trebuchet MS"/>
                <a:cs typeface="Trebuchet MS"/>
              </a:rPr>
              <a:t>odası</a:t>
            </a:r>
            <a:r>
              <a:rPr sz="2000" b="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ve</a:t>
            </a:r>
            <a:r>
              <a:rPr sz="2000" b="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yabancı</a:t>
            </a:r>
            <a:r>
              <a:rPr sz="2000" b="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25" dirty="0">
                <a:solidFill>
                  <a:srgbClr val="FFFFFF"/>
                </a:solidFill>
                <a:latin typeface="Trebuchet MS"/>
                <a:cs typeface="Trebuchet MS"/>
              </a:rPr>
              <a:t>dil </a:t>
            </a:r>
            <a:r>
              <a:rPr sz="2000" b="0" spc="60" dirty="0">
                <a:solidFill>
                  <a:srgbClr val="FFFFFF"/>
                </a:solidFill>
                <a:latin typeface="Trebuchet MS"/>
                <a:cs typeface="Trebuchet MS"/>
              </a:rPr>
              <a:t>kütüphanesi</a:t>
            </a:r>
            <a:r>
              <a:rPr sz="2000" b="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50" dirty="0">
                <a:solidFill>
                  <a:srgbClr val="FFFFFF"/>
                </a:solidFill>
                <a:latin typeface="Trebuchet MS"/>
                <a:cs typeface="Trebuchet MS"/>
              </a:rPr>
              <a:t>oluşturulması</a:t>
            </a:r>
            <a:r>
              <a:rPr sz="2000" b="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için</a:t>
            </a:r>
            <a:r>
              <a:rPr sz="2000" b="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yabancı</a:t>
            </a:r>
            <a:r>
              <a:rPr sz="2000" b="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Trebuchet MS"/>
                <a:cs typeface="Trebuchet MS"/>
              </a:rPr>
              <a:t>dil</a:t>
            </a:r>
            <a:r>
              <a:rPr sz="2000" b="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35" dirty="0">
                <a:solidFill>
                  <a:srgbClr val="FFFFFF"/>
                </a:solidFill>
                <a:latin typeface="Trebuchet MS"/>
                <a:cs typeface="Trebuchet MS"/>
              </a:rPr>
              <a:t>kitapları,</a:t>
            </a:r>
            <a:r>
              <a:rPr sz="2000" b="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dergi</a:t>
            </a:r>
            <a:r>
              <a:rPr sz="2000" b="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45" dirty="0">
                <a:solidFill>
                  <a:srgbClr val="FFFFFF"/>
                </a:solidFill>
                <a:latin typeface="Trebuchet MS"/>
                <a:cs typeface="Trebuchet MS"/>
              </a:rPr>
              <a:t>ile</a:t>
            </a:r>
            <a:r>
              <a:rPr sz="2000" b="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Trebuchet MS"/>
                <a:cs typeface="Trebuchet MS"/>
              </a:rPr>
              <a:t>eşitli </a:t>
            </a:r>
            <a:r>
              <a:rPr sz="2000" b="0" spc="60" dirty="0">
                <a:solidFill>
                  <a:srgbClr val="FFFFFF"/>
                </a:solidFill>
                <a:latin typeface="Trebuchet MS"/>
                <a:cs typeface="Trebuchet MS"/>
              </a:rPr>
              <a:t>döküman,</a:t>
            </a:r>
            <a:r>
              <a:rPr sz="2000" b="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kaynaklar</a:t>
            </a:r>
            <a:r>
              <a:rPr sz="2000" b="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ve</a:t>
            </a:r>
            <a:r>
              <a:rPr sz="2000" b="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Trebuchet MS"/>
                <a:cs typeface="Trebuchet MS"/>
              </a:rPr>
              <a:t>materyaller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000" b="0" spc="-25" dirty="0">
                <a:solidFill>
                  <a:srgbClr val="FFFFFF"/>
                </a:solidFill>
                <a:latin typeface="Trebuchet MS"/>
                <a:cs typeface="Trebuchet MS"/>
              </a:rPr>
              <a:t>ile</a:t>
            </a:r>
            <a:r>
              <a:rPr sz="2000" b="0" dirty="0">
                <a:solidFill>
                  <a:srgbClr val="FFFFFF"/>
                </a:solidFill>
                <a:latin typeface="Trebuchet MS"/>
                <a:cs typeface="Trebuchet MS"/>
              </a:rPr>
              <a:t>	destek</a:t>
            </a:r>
            <a:r>
              <a:rPr sz="2000" b="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Trebuchet MS"/>
                <a:cs typeface="Trebuchet MS"/>
              </a:rPr>
              <a:t>olacaktır.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2" y="0"/>
            <a:ext cx="5734685" cy="3024505"/>
          </a:xfrm>
          <a:custGeom>
            <a:avLst/>
            <a:gdLst/>
            <a:ahLst/>
            <a:cxnLst/>
            <a:rect l="l" t="t" r="r" b="b"/>
            <a:pathLst>
              <a:path w="5734685" h="3024505">
                <a:moveTo>
                  <a:pt x="0" y="0"/>
                </a:moveTo>
                <a:lnTo>
                  <a:pt x="5734544" y="0"/>
                </a:lnTo>
                <a:lnTo>
                  <a:pt x="2867272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1B7894">
              <a:alpha val="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4425" y="633095"/>
            <a:ext cx="674243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9755" marR="5080" indent="-567690">
              <a:lnSpc>
                <a:spcPct val="116700"/>
              </a:lnSpc>
              <a:spcBef>
                <a:spcPts val="95"/>
              </a:spcBef>
            </a:pPr>
            <a:r>
              <a:rPr spc="-150" dirty="0">
                <a:solidFill>
                  <a:srgbClr val="1B7894"/>
                </a:solidFill>
              </a:rPr>
              <a:t>4.</a:t>
            </a:r>
            <a:r>
              <a:rPr spc="-45" dirty="0">
                <a:solidFill>
                  <a:srgbClr val="1B7894"/>
                </a:solidFill>
              </a:rPr>
              <a:t> </a:t>
            </a:r>
            <a:r>
              <a:rPr dirty="0">
                <a:solidFill>
                  <a:srgbClr val="1B7894"/>
                </a:solidFill>
              </a:rPr>
              <a:t>Meslektaş</a:t>
            </a:r>
            <a:r>
              <a:rPr spc="-45" dirty="0">
                <a:solidFill>
                  <a:srgbClr val="1B7894"/>
                </a:solidFill>
              </a:rPr>
              <a:t> </a:t>
            </a:r>
            <a:r>
              <a:rPr dirty="0">
                <a:solidFill>
                  <a:srgbClr val="1B7894"/>
                </a:solidFill>
              </a:rPr>
              <a:t>öğrenmeleri</a:t>
            </a:r>
            <a:r>
              <a:rPr spc="-45" dirty="0">
                <a:solidFill>
                  <a:srgbClr val="1B7894"/>
                </a:solidFill>
              </a:rPr>
              <a:t> (öğrenme </a:t>
            </a:r>
            <a:r>
              <a:rPr dirty="0">
                <a:solidFill>
                  <a:srgbClr val="1B7894"/>
                </a:solidFill>
              </a:rPr>
              <a:t>ortaklıkları)</a:t>
            </a:r>
            <a:r>
              <a:rPr spc="-110" dirty="0">
                <a:solidFill>
                  <a:srgbClr val="1B7894"/>
                </a:solidFill>
              </a:rPr>
              <a:t> </a:t>
            </a:r>
            <a:r>
              <a:rPr spc="-10" dirty="0">
                <a:solidFill>
                  <a:srgbClr val="1B7894"/>
                </a:solidFill>
              </a:rPr>
              <a:t>planlamalarımız: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585023" y="4290922"/>
            <a:ext cx="6169025" cy="3024505"/>
            <a:chOff x="3585023" y="4290922"/>
            <a:chExt cx="6169025" cy="3024505"/>
          </a:xfrm>
        </p:grpSpPr>
        <p:sp>
          <p:nvSpPr>
            <p:cNvPr id="5" name="object 5"/>
            <p:cNvSpPr/>
            <p:nvPr/>
          </p:nvSpPr>
          <p:spPr>
            <a:xfrm>
              <a:off x="6722214" y="7003226"/>
              <a:ext cx="3031490" cy="28575"/>
            </a:xfrm>
            <a:custGeom>
              <a:avLst/>
              <a:gdLst/>
              <a:ahLst/>
              <a:cxnLst/>
              <a:rect l="l" t="t" r="r" b="b"/>
              <a:pathLst>
                <a:path w="3031490" h="28575">
                  <a:moveTo>
                    <a:pt x="0" y="0"/>
                  </a:moveTo>
                  <a:lnTo>
                    <a:pt x="3031385" y="0"/>
                  </a:lnTo>
                  <a:lnTo>
                    <a:pt x="3031385" y="28574"/>
                  </a:lnTo>
                  <a:lnTo>
                    <a:pt x="0" y="28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85019" y="4290923"/>
              <a:ext cx="6169025" cy="3024505"/>
            </a:xfrm>
            <a:custGeom>
              <a:avLst/>
              <a:gdLst/>
              <a:ahLst/>
              <a:cxnLst/>
              <a:rect l="l" t="t" r="r" b="b"/>
              <a:pathLst>
                <a:path w="6169025" h="3024504">
                  <a:moveTo>
                    <a:pt x="6168568" y="2320226"/>
                  </a:moveTo>
                  <a:lnTo>
                    <a:pt x="3968737" y="0"/>
                  </a:lnTo>
                  <a:lnTo>
                    <a:pt x="2860052" y="1169365"/>
                  </a:lnTo>
                  <a:lnTo>
                    <a:pt x="2309368" y="588530"/>
                  </a:lnTo>
                  <a:lnTo>
                    <a:pt x="0" y="3024276"/>
                  </a:lnTo>
                  <a:lnTo>
                    <a:pt x="1101382" y="3024276"/>
                  </a:lnTo>
                  <a:lnTo>
                    <a:pt x="4618736" y="3024276"/>
                  </a:lnTo>
                  <a:lnTo>
                    <a:pt x="6168568" y="3024276"/>
                  </a:lnTo>
                  <a:lnTo>
                    <a:pt x="6168568" y="2320226"/>
                  </a:lnTo>
                  <a:close/>
                </a:path>
              </a:pathLst>
            </a:custGeom>
            <a:solidFill>
              <a:srgbClr val="1B7894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6683375" cy="2426335"/>
            <a:chOff x="0" y="0"/>
            <a:chExt cx="6683375" cy="2426335"/>
          </a:xfrm>
        </p:grpSpPr>
        <p:sp>
          <p:nvSpPr>
            <p:cNvPr id="8" name="object 8"/>
            <p:cNvSpPr/>
            <p:nvPr/>
          </p:nvSpPr>
          <p:spPr>
            <a:xfrm>
              <a:off x="2083002" y="0"/>
              <a:ext cx="4599940" cy="2426335"/>
            </a:xfrm>
            <a:custGeom>
              <a:avLst/>
              <a:gdLst/>
              <a:ahLst/>
              <a:cxnLst/>
              <a:rect l="l" t="t" r="r" b="b"/>
              <a:pathLst>
                <a:path w="4599939" h="2426335">
                  <a:moveTo>
                    <a:pt x="0" y="0"/>
                  </a:moveTo>
                  <a:lnTo>
                    <a:pt x="4599940" y="0"/>
                  </a:lnTo>
                  <a:lnTo>
                    <a:pt x="2299970" y="24258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4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228977"/>
              <a:ext cx="4683760" cy="28575"/>
            </a:xfrm>
            <a:custGeom>
              <a:avLst/>
              <a:gdLst/>
              <a:ahLst/>
              <a:cxnLst/>
              <a:rect l="l" t="t" r="r" b="b"/>
              <a:pathLst>
                <a:path w="4683759" h="28575">
                  <a:moveTo>
                    <a:pt x="0" y="0"/>
                  </a:moveTo>
                  <a:lnTo>
                    <a:pt x="4683518" y="0"/>
                  </a:lnTo>
                  <a:lnTo>
                    <a:pt x="4683518" y="28574"/>
                  </a:lnTo>
                  <a:lnTo>
                    <a:pt x="0" y="28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70355" y="3593590"/>
            <a:ext cx="502284" cy="504825"/>
          </a:xfrm>
          <a:custGeom>
            <a:avLst/>
            <a:gdLst/>
            <a:ahLst/>
            <a:cxnLst/>
            <a:rect l="l" t="t" r="r" b="b"/>
            <a:pathLst>
              <a:path w="502284" h="504825">
                <a:moveTo>
                  <a:pt x="253288" y="504733"/>
                </a:moveTo>
                <a:lnTo>
                  <a:pt x="215240" y="502196"/>
                </a:lnTo>
                <a:lnTo>
                  <a:pt x="178021" y="493894"/>
                </a:lnTo>
                <a:lnTo>
                  <a:pt x="142482" y="480019"/>
                </a:lnTo>
                <a:lnTo>
                  <a:pt x="109439" y="460887"/>
                </a:lnTo>
                <a:lnTo>
                  <a:pt x="79660" y="436944"/>
                </a:lnTo>
                <a:lnTo>
                  <a:pt x="53839" y="408746"/>
                </a:lnTo>
                <a:lnTo>
                  <a:pt x="32565" y="376941"/>
                </a:lnTo>
                <a:lnTo>
                  <a:pt x="16327" y="342256"/>
                </a:lnTo>
                <a:lnTo>
                  <a:pt x="5504" y="305499"/>
                </a:lnTo>
                <a:lnTo>
                  <a:pt x="347" y="267524"/>
                </a:lnTo>
                <a:lnTo>
                  <a:pt x="0" y="243893"/>
                </a:lnTo>
                <a:lnTo>
                  <a:pt x="220" y="239568"/>
                </a:lnTo>
                <a:lnTo>
                  <a:pt x="9190" y="183874"/>
                </a:lnTo>
                <a:lnTo>
                  <a:pt x="30564" y="131458"/>
                </a:lnTo>
                <a:lnTo>
                  <a:pt x="54014" y="95811"/>
                </a:lnTo>
                <a:lnTo>
                  <a:pt x="82543" y="65147"/>
                </a:lnTo>
                <a:lnTo>
                  <a:pt x="115738" y="39667"/>
                </a:lnTo>
                <a:lnTo>
                  <a:pt x="152680" y="20079"/>
                </a:lnTo>
                <a:lnTo>
                  <a:pt x="192342" y="6925"/>
                </a:lnTo>
                <a:lnTo>
                  <a:pt x="233626" y="571"/>
                </a:lnTo>
                <a:lnTo>
                  <a:pt x="247550" y="0"/>
                </a:lnTo>
                <a:lnTo>
                  <a:pt x="254516" y="6"/>
                </a:lnTo>
                <a:lnTo>
                  <a:pt x="296086" y="4121"/>
                </a:lnTo>
                <a:lnTo>
                  <a:pt x="336389" y="15111"/>
                </a:lnTo>
                <a:lnTo>
                  <a:pt x="374329" y="32678"/>
                </a:lnTo>
                <a:lnTo>
                  <a:pt x="408834" y="56324"/>
                </a:lnTo>
                <a:lnTo>
                  <a:pt x="434283" y="80214"/>
                </a:lnTo>
                <a:lnTo>
                  <a:pt x="434283" y="80379"/>
                </a:lnTo>
                <a:lnTo>
                  <a:pt x="439408" y="86070"/>
                </a:lnTo>
                <a:lnTo>
                  <a:pt x="444353" y="91910"/>
                </a:lnTo>
                <a:lnTo>
                  <a:pt x="449119" y="97899"/>
                </a:lnTo>
                <a:lnTo>
                  <a:pt x="453706" y="104036"/>
                </a:lnTo>
                <a:lnTo>
                  <a:pt x="457088" y="108859"/>
                </a:lnTo>
                <a:lnTo>
                  <a:pt x="247476" y="108859"/>
                </a:lnTo>
                <a:lnTo>
                  <a:pt x="247476" y="184025"/>
                </a:lnTo>
                <a:lnTo>
                  <a:pt x="84694" y="184025"/>
                </a:lnTo>
                <a:lnTo>
                  <a:pt x="84694" y="320380"/>
                </a:lnTo>
                <a:lnTo>
                  <a:pt x="247476" y="320380"/>
                </a:lnTo>
                <a:lnTo>
                  <a:pt x="247476" y="395546"/>
                </a:lnTo>
                <a:lnTo>
                  <a:pt x="457467" y="395546"/>
                </a:lnTo>
                <a:lnTo>
                  <a:pt x="455342" y="398650"/>
                </a:lnTo>
                <a:lnTo>
                  <a:pt x="430955" y="428111"/>
                </a:lnTo>
                <a:lnTo>
                  <a:pt x="402410" y="453517"/>
                </a:lnTo>
                <a:lnTo>
                  <a:pt x="370360" y="474285"/>
                </a:lnTo>
                <a:lnTo>
                  <a:pt x="335549" y="489933"/>
                </a:lnTo>
                <a:lnTo>
                  <a:pt x="298789" y="500095"/>
                </a:lnTo>
                <a:lnTo>
                  <a:pt x="260922" y="504541"/>
                </a:lnTo>
                <a:lnTo>
                  <a:pt x="253288" y="504733"/>
                </a:lnTo>
                <a:close/>
              </a:path>
              <a:path w="502284" h="504825">
                <a:moveTo>
                  <a:pt x="457467" y="395546"/>
                </a:moveTo>
                <a:lnTo>
                  <a:pt x="247476" y="395546"/>
                </a:lnTo>
                <a:lnTo>
                  <a:pt x="336314" y="320380"/>
                </a:lnTo>
                <a:lnTo>
                  <a:pt x="416996" y="252186"/>
                </a:lnTo>
                <a:lnTo>
                  <a:pt x="247476" y="108859"/>
                </a:lnTo>
                <a:lnTo>
                  <a:pt x="457088" y="108859"/>
                </a:lnTo>
                <a:lnTo>
                  <a:pt x="458106" y="110311"/>
                </a:lnTo>
                <a:lnTo>
                  <a:pt x="477139" y="143520"/>
                </a:lnTo>
                <a:lnTo>
                  <a:pt x="490947" y="179245"/>
                </a:lnTo>
                <a:lnTo>
                  <a:pt x="499213" y="216667"/>
                </a:lnTo>
                <a:lnTo>
                  <a:pt x="501706" y="248023"/>
                </a:lnTo>
                <a:lnTo>
                  <a:pt x="501622" y="259862"/>
                </a:lnTo>
                <a:lnTo>
                  <a:pt x="497139" y="300653"/>
                </a:lnTo>
                <a:lnTo>
                  <a:pt x="487035" y="337617"/>
                </a:lnTo>
                <a:lnTo>
                  <a:pt x="471477" y="372615"/>
                </a:lnTo>
                <a:lnTo>
                  <a:pt x="459671" y="392326"/>
                </a:lnTo>
                <a:lnTo>
                  <a:pt x="457467" y="395546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37330" y="2358925"/>
            <a:ext cx="7694295" cy="4036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8145">
              <a:lnSpc>
                <a:spcPct val="114100"/>
              </a:lnSpc>
              <a:spcBef>
                <a:spcPts val="100"/>
              </a:spcBef>
            </a:pPr>
            <a:r>
              <a:rPr sz="2300" b="1" dirty="0">
                <a:solidFill>
                  <a:srgbClr val="1B7894"/>
                </a:solidFill>
                <a:latin typeface="Tahoma"/>
                <a:cs typeface="Tahoma"/>
              </a:rPr>
              <a:t>Öğretmenlere</a:t>
            </a:r>
            <a:r>
              <a:rPr sz="2300" b="1" spc="-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1B7894"/>
                </a:solidFill>
                <a:latin typeface="Tahoma"/>
                <a:cs typeface="Tahoma"/>
              </a:rPr>
              <a:t>yönelik</a:t>
            </a:r>
            <a:r>
              <a:rPr sz="2300" b="1" spc="-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1B7894"/>
                </a:solidFill>
                <a:latin typeface="Tahoma"/>
                <a:cs typeface="Tahoma"/>
              </a:rPr>
              <a:t>ortak</a:t>
            </a:r>
            <a:r>
              <a:rPr sz="2300" b="1" spc="-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spc="-10" dirty="0">
                <a:solidFill>
                  <a:srgbClr val="1B7894"/>
                </a:solidFill>
                <a:latin typeface="Tahoma"/>
                <a:cs typeface="Tahoma"/>
              </a:rPr>
              <a:t>eğitimler,</a:t>
            </a:r>
            <a:r>
              <a:rPr sz="2300" b="1" spc="-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spc="-10" dirty="0">
                <a:solidFill>
                  <a:srgbClr val="1B7894"/>
                </a:solidFill>
                <a:latin typeface="Tahoma"/>
                <a:cs typeface="Tahoma"/>
              </a:rPr>
              <a:t>toplantılar, </a:t>
            </a:r>
            <a:r>
              <a:rPr sz="2300" b="1" dirty="0">
                <a:solidFill>
                  <a:srgbClr val="1B7894"/>
                </a:solidFill>
                <a:latin typeface="Tahoma"/>
                <a:cs typeface="Tahoma"/>
              </a:rPr>
              <a:t>buluşmalar</a:t>
            </a:r>
            <a:r>
              <a:rPr sz="2300" b="1" spc="-8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spc="-10" dirty="0">
                <a:solidFill>
                  <a:srgbClr val="1B7894"/>
                </a:solidFill>
                <a:latin typeface="Tahoma"/>
                <a:cs typeface="Tahoma"/>
              </a:rPr>
              <a:t>vb.</a:t>
            </a:r>
            <a:r>
              <a:rPr sz="2300" b="1" spc="-8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spc="-10" dirty="0">
                <a:solidFill>
                  <a:srgbClr val="1B7894"/>
                </a:solidFill>
                <a:latin typeface="Tahoma"/>
                <a:cs typeface="Tahoma"/>
              </a:rPr>
              <a:t>planlarımız:</a:t>
            </a:r>
            <a:endParaRPr sz="2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ahoma"/>
              <a:cs typeface="Tahoma"/>
            </a:endParaRPr>
          </a:p>
          <a:p>
            <a:pPr marL="12700" marR="794385">
              <a:lnSpc>
                <a:spcPct val="115599"/>
              </a:lnSpc>
            </a:pP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Ortak</a:t>
            </a:r>
            <a:r>
              <a:rPr sz="2000" spc="8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okullar</a:t>
            </a:r>
            <a:r>
              <a:rPr sz="2000" spc="9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olarak,</a:t>
            </a:r>
            <a:r>
              <a:rPr sz="2000" spc="8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öğretmenlere</a:t>
            </a:r>
            <a:r>
              <a:rPr sz="2000" spc="9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yönelik</a:t>
            </a:r>
            <a:r>
              <a:rPr sz="2000" spc="8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ortak</a:t>
            </a:r>
            <a:r>
              <a:rPr sz="2000" spc="9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bir</a:t>
            </a:r>
            <a:r>
              <a:rPr sz="2000" spc="8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eğitim planlanmamıştır.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rebuchet MS"/>
              <a:cs typeface="Trebuchet MS"/>
            </a:endParaRPr>
          </a:p>
          <a:p>
            <a:pPr marL="12700" marR="5080">
              <a:lnSpc>
                <a:spcPct val="115599"/>
              </a:lnSpc>
              <a:spcBef>
                <a:spcPts val="5"/>
              </a:spcBef>
              <a:tabLst>
                <a:tab pos="5187950" algn="l"/>
              </a:tabLst>
            </a:pP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Ortak</a:t>
            </a:r>
            <a:r>
              <a:rPr sz="2000" spc="4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okullar</a:t>
            </a:r>
            <a:r>
              <a:rPr sz="2000" spc="5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olarak,</a:t>
            </a:r>
            <a:r>
              <a:rPr sz="2000" spc="5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öğretmenlere</a:t>
            </a:r>
            <a:r>
              <a:rPr sz="2000" spc="5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yönelik;</a:t>
            </a:r>
            <a:r>
              <a:rPr sz="2000" spc="5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deneyimleri,</a:t>
            </a:r>
            <a:r>
              <a:rPr sz="2000" spc="5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1B7894"/>
                </a:solidFill>
                <a:latin typeface="Trebuchet MS"/>
                <a:cs typeface="Trebuchet MS"/>
              </a:rPr>
              <a:t>öğretme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teknikleri</a:t>
            </a:r>
            <a:r>
              <a:rPr sz="2000" spc="-5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1B7894"/>
                </a:solidFill>
                <a:latin typeface="Trebuchet MS"/>
                <a:cs typeface="Trebuchet MS"/>
              </a:rPr>
              <a:t>ile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sınıf</a:t>
            </a:r>
            <a:r>
              <a:rPr sz="2000" spc="-4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1B7894"/>
                </a:solidFill>
                <a:latin typeface="Trebuchet MS"/>
                <a:cs typeface="Trebuchet MS"/>
              </a:rPr>
              <a:t>içi</a:t>
            </a:r>
            <a:r>
              <a:rPr sz="2000" spc="-4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çalışmaları</a:t>
            </a:r>
            <a:r>
              <a:rPr sz="2000" spc="-4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ve</a:t>
            </a:r>
            <a:r>
              <a:rPr sz="2000" spc="-4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metodları</a:t>
            </a:r>
            <a:r>
              <a:rPr sz="2000" spc="-5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Trebuchet MS"/>
                <a:cs typeface="Trebuchet MS"/>
              </a:rPr>
              <a:t>vb.</a:t>
            </a:r>
            <a:r>
              <a:rPr sz="2000" spc="-4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55" dirty="0">
                <a:solidFill>
                  <a:srgbClr val="1B7894"/>
                </a:solidFill>
                <a:latin typeface="Trebuchet MS"/>
                <a:cs typeface="Trebuchet MS"/>
              </a:rPr>
              <a:t>konular</a:t>
            </a:r>
            <a:r>
              <a:rPr sz="2000" spc="-45" dirty="0">
                <a:solidFill>
                  <a:srgbClr val="1B7894"/>
                </a:solidFill>
                <a:latin typeface="Trebuchet MS"/>
                <a:cs typeface="Trebuchet MS"/>
              </a:rPr>
              <a:t> ile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ilgili karşılıklı</a:t>
            </a:r>
            <a:r>
              <a:rPr sz="2000" spc="8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paylaşımlarda</a:t>
            </a:r>
            <a:r>
              <a:rPr sz="2000" spc="8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80" dirty="0">
                <a:solidFill>
                  <a:srgbClr val="1B7894"/>
                </a:solidFill>
                <a:latin typeface="Trebuchet MS"/>
                <a:cs typeface="Trebuchet MS"/>
              </a:rPr>
              <a:t>bulunmak</a:t>
            </a:r>
            <a:r>
              <a:rPr sz="2000" spc="8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amacıyla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	</a:t>
            </a:r>
            <a:r>
              <a:rPr sz="2000" spc="110" dirty="0">
                <a:solidFill>
                  <a:srgbClr val="1B7894"/>
                </a:solidFill>
                <a:latin typeface="Trebuchet MS"/>
                <a:cs typeface="Trebuchet MS"/>
              </a:rPr>
              <a:t>dönem</a:t>
            </a:r>
            <a:r>
              <a:rPr sz="2000" spc="-7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100" dirty="0">
                <a:solidFill>
                  <a:srgbClr val="1B7894"/>
                </a:solidFill>
                <a:latin typeface="Trebuchet MS"/>
                <a:cs typeface="Trebuchet MS"/>
              </a:rPr>
              <a:t>dönem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çevrimiçi</a:t>
            </a:r>
            <a:r>
              <a:rPr sz="2000" spc="-3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toplantılar</a:t>
            </a:r>
            <a:r>
              <a:rPr sz="2000" spc="-2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veya</a:t>
            </a:r>
            <a:r>
              <a:rPr sz="2000" spc="-3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Trebuchet MS"/>
                <a:cs typeface="Trebuchet MS"/>
              </a:rPr>
              <a:t>sohbet</a:t>
            </a:r>
            <a:r>
              <a:rPr sz="2000" spc="-2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odaları</a:t>
            </a:r>
            <a:r>
              <a:rPr sz="2000" spc="-2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1B7894"/>
                </a:solidFill>
                <a:latin typeface="Trebuchet MS"/>
                <a:cs typeface="Trebuchet MS"/>
              </a:rPr>
              <a:t>oluşturulması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kararlaştırılmıştır.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0355" y="4686447"/>
            <a:ext cx="502284" cy="504825"/>
          </a:xfrm>
          <a:custGeom>
            <a:avLst/>
            <a:gdLst/>
            <a:ahLst/>
            <a:cxnLst/>
            <a:rect l="l" t="t" r="r" b="b"/>
            <a:pathLst>
              <a:path w="502284" h="504825">
                <a:moveTo>
                  <a:pt x="253288" y="504733"/>
                </a:moveTo>
                <a:lnTo>
                  <a:pt x="215240" y="502196"/>
                </a:lnTo>
                <a:lnTo>
                  <a:pt x="178021" y="493894"/>
                </a:lnTo>
                <a:lnTo>
                  <a:pt x="142482" y="480019"/>
                </a:lnTo>
                <a:lnTo>
                  <a:pt x="109439" y="460887"/>
                </a:lnTo>
                <a:lnTo>
                  <a:pt x="79660" y="436944"/>
                </a:lnTo>
                <a:lnTo>
                  <a:pt x="53839" y="408746"/>
                </a:lnTo>
                <a:lnTo>
                  <a:pt x="32565" y="376941"/>
                </a:lnTo>
                <a:lnTo>
                  <a:pt x="16327" y="342256"/>
                </a:lnTo>
                <a:lnTo>
                  <a:pt x="5504" y="305499"/>
                </a:lnTo>
                <a:lnTo>
                  <a:pt x="347" y="267524"/>
                </a:lnTo>
                <a:lnTo>
                  <a:pt x="0" y="243893"/>
                </a:lnTo>
                <a:lnTo>
                  <a:pt x="220" y="239568"/>
                </a:lnTo>
                <a:lnTo>
                  <a:pt x="9190" y="183874"/>
                </a:lnTo>
                <a:lnTo>
                  <a:pt x="30564" y="131458"/>
                </a:lnTo>
                <a:lnTo>
                  <a:pt x="54014" y="95811"/>
                </a:lnTo>
                <a:lnTo>
                  <a:pt x="82543" y="65147"/>
                </a:lnTo>
                <a:lnTo>
                  <a:pt x="115738" y="39667"/>
                </a:lnTo>
                <a:lnTo>
                  <a:pt x="152680" y="20079"/>
                </a:lnTo>
                <a:lnTo>
                  <a:pt x="192342" y="6925"/>
                </a:lnTo>
                <a:lnTo>
                  <a:pt x="233626" y="571"/>
                </a:lnTo>
                <a:lnTo>
                  <a:pt x="247550" y="0"/>
                </a:lnTo>
                <a:lnTo>
                  <a:pt x="254516" y="6"/>
                </a:lnTo>
                <a:lnTo>
                  <a:pt x="296086" y="4121"/>
                </a:lnTo>
                <a:lnTo>
                  <a:pt x="336389" y="15111"/>
                </a:lnTo>
                <a:lnTo>
                  <a:pt x="374329" y="32678"/>
                </a:lnTo>
                <a:lnTo>
                  <a:pt x="408834" y="56324"/>
                </a:lnTo>
                <a:lnTo>
                  <a:pt x="434283" y="80214"/>
                </a:lnTo>
                <a:lnTo>
                  <a:pt x="434283" y="80379"/>
                </a:lnTo>
                <a:lnTo>
                  <a:pt x="439408" y="86070"/>
                </a:lnTo>
                <a:lnTo>
                  <a:pt x="444353" y="91910"/>
                </a:lnTo>
                <a:lnTo>
                  <a:pt x="449119" y="97899"/>
                </a:lnTo>
                <a:lnTo>
                  <a:pt x="453706" y="104036"/>
                </a:lnTo>
                <a:lnTo>
                  <a:pt x="457088" y="108859"/>
                </a:lnTo>
                <a:lnTo>
                  <a:pt x="247476" y="108859"/>
                </a:lnTo>
                <a:lnTo>
                  <a:pt x="247476" y="184025"/>
                </a:lnTo>
                <a:lnTo>
                  <a:pt x="84694" y="184025"/>
                </a:lnTo>
                <a:lnTo>
                  <a:pt x="84694" y="320380"/>
                </a:lnTo>
                <a:lnTo>
                  <a:pt x="247476" y="320380"/>
                </a:lnTo>
                <a:lnTo>
                  <a:pt x="247476" y="395546"/>
                </a:lnTo>
                <a:lnTo>
                  <a:pt x="457467" y="395546"/>
                </a:lnTo>
                <a:lnTo>
                  <a:pt x="455342" y="398650"/>
                </a:lnTo>
                <a:lnTo>
                  <a:pt x="430955" y="428111"/>
                </a:lnTo>
                <a:lnTo>
                  <a:pt x="402410" y="453517"/>
                </a:lnTo>
                <a:lnTo>
                  <a:pt x="370360" y="474285"/>
                </a:lnTo>
                <a:lnTo>
                  <a:pt x="335549" y="489933"/>
                </a:lnTo>
                <a:lnTo>
                  <a:pt x="298789" y="500095"/>
                </a:lnTo>
                <a:lnTo>
                  <a:pt x="260922" y="504541"/>
                </a:lnTo>
                <a:lnTo>
                  <a:pt x="253288" y="504733"/>
                </a:lnTo>
                <a:close/>
              </a:path>
              <a:path w="502284" h="504825">
                <a:moveTo>
                  <a:pt x="457467" y="395546"/>
                </a:moveTo>
                <a:lnTo>
                  <a:pt x="247476" y="395546"/>
                </a:lnTo>
                <a:lnTo>
                  <a:pt x="336314" y="320380"/>
                </a:lnTo>
                <a:lnTo>
                  <a:pt x="416996" y="252186"/>
                </a:lnTo>
                <a:lnTo>
                  <a:pt x="247476" y="108859"/>
                </a:lnTo>
                <a:lnTo>
                  <a:pt x="457088" y="108859"/>
                </a:lnTo>
                <a:lnTo>
                  <a:pt x="458106" y="110311"/>
                </a:lnTo>
                <a:lnTo>
                  <a:pt x="477139" y="143520"/>
                </a:lnTo>
                <a:lnTo>
                  <a:pt x="490947" y="179245"/>
                </a:lnTo>
                <a:lnTo>
                  <a:pt x="499213" y="216667"/>
                </a:lnTo>
                <a:lnTo>
                  <a:pt x="501706" y="248023"/>
                </a:lnTo>
                <a:lnTo>
                  <a:pt x="501622" y="259862"/>
                </a:lnTo>
                <a:lnTo>
                  <a:pt x="497139" y="300653"/>
                </a:lnTo>
                <a:lnTo>
                  <a:pt x="487035" y="337617"/>
                </a:lnTo>
                <a:lnTo>
                  <a:pt x="471477" y="372615"/>
                </a:lnTo>
                <a:lnTo>
                  <a:pt x="459671" y="392326"/>
                </a:lnTo>
                <a:lnTo>
                  <a:pt x="457467" y="395546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2" y="0"/>
            <a:ext cx="5734685" cy="3024505"/>
          </a:xfrm>
          <a:custGeom>
            <a:avLst/>
            <a:gdLst/>
            <a:ahLst/>
            <a:cxnLst/>
            <a:rect l="l" t="t" r="r" b="b"/>
            <a:pathLst>
              <a:path w="5734685" h="3024505">
                <a:moveTo>
                  <a:pt x="0" y="0"/>
                </a:moveTo>
                <a:lnTo>
                  <a:pt x="5734544" y="0"/>
                </a:lnTo>
                <a:lnTo>
                  <a:pt x="2867272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4425" y="633094"/>
            <a:ext cx="674243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9755" marR="5080" indent="-567690">
              <a:lnSpc>
                <a:spcPct val="116700"/>
              </a:lnSpc>
              <a:spcBef>
                <a:spcPts val="95"/>
              </a:spcBef>
            </a:pPr>
            <a:r>
              <a:rPr spc="-150" dirty="0">
                <a:solidFill>
                  <a:srgbClr val="1B7894"/>
                </a:solidFill>
              </a:rPr>
              <a:t>4.</a:t>
            </a:r>
            <a:r>
              <a:rPr spc="-45" dirty="0">
                <a:solidFill>
                  <a:srgbClr val="1B7894"/>
                </a:solidFill>
              </a:rPr>
              <a:t> </a:t>
            </a:r>
            <a:r>
              <a:rPr dirty="0">
                <a:solidFill>
                  <a:srgbClr val="1B7894"/>
                </a:solidFill>
              </a:rPr>
              <a:t>Meslektaş</a:t>
            </a:r>
            <a:r>
              <a:rPr spc="-45" dirty="0">
                <a:solidFill>
                  <a:srgbClr val="1B7894"/>
                </a:solidFill>
              </a:rPr>
              <a:t> </a:t>
            </a:r>
            <a:r>
              <a:rPr dirty="0">
                <a:solidFill>
                  <a:srgbClr val="1B7894"/>
                </a:solidFill>
              </a:rPr>
              <a:t>öğrenmeleri</a:t>
            </a:r>
            <a:r>
              <a:rPr spc="-45" dirty="0">
                <a:solidFill>
                  <a:srgbClr val="1B7894"/>
                </a:solidFill>
              </a:rPr>
              <a:t> (öğrenme </a:t>
            </a:r>
            <a:r>
              <a:rPr dirty="0">
                <a:solidFill>
                  <a:srgbClr val="1B7894"/>
                </a:solidFill>
              </a:rPr>
              <a:t>ortaklıkları)</a:t>
            </a:r>
            <a:r>
              <a:rPr spc="-110" dirty="0">
                <a:solidFill>
                  <a:srgbClr val="1B7894"/>
                </a:solidFill>
              </a:rPr>
              <a:t> </a:t>
            </a:r>
            <a:r>
              <a:rPr spc="-10" dirty="0">
                <a:solidFill>
                  <a:srgbClr val="1B7894"/>
                </a:solidFill>
              </a:rPr>
              <a:t>planlamalarımız: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96676" y="4290923"/>
            <a:ext cx="6957059" cy="3024505"/>
            <a:chOff x="2796676" y="4290923"/>
            <a:chExt cx="6957059" cy="3024505"/>
          </a:xfrm>
        </p:grpSpPr>
        <p:sp>
          <p:nvSpPr>
            <p:cNvPr id="5" name="object 5"/>
            <p:cNvSpPr/>
            <p:nvPr/>
          </p:nvSpPr>
          <p:spPr>
            <a:xfrm>
              <a:off x="6722214" y="7003225"/>
              <a:ext cx="3031490" cy="28575"/>
            </a:xfrm>
            <a:custGeom>
              <a:avLst/>
              <a:gdLst/>
              <a:ahLst/>
              <a:cxnLst/>
              <a:rect l="l" t="t" r="r" b="b"/>
              <a:pathLst>
                <a:path w="3031490" h="28575">
                  <a:moveTo>
                    <a:pt x="0" y="0"/>
                  </a:moveTo>
                  <a:lnTo>
                    <a:pt x="3031385" y="0"/>
                  </a:lnTo>
                  <a:lnTo>
                    <a:pt x="3031385" y="28574"/>
                  </a:lnTo>
                  <a:lnTo>
                    <a:pt x="0" y="28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96667" y="4290935"/>
              <a:ext cx="6957059" cy="3024505"/>
            </a:xfrm>
            <a:custGeom>
              <a:avLst/>
              <a:gdLst/>
              <a:ahLst/>
              <a:cxnLst/>
              <a:rect l="l" t="t" r="r" b="b"/>
              <a:pathLst>
                <a:path w="6957059" h="3024504">
                  <a:moveTo>
                    <a:pt x="6956920" y="2320213"/>
                  </a:moveTo>
                  <a:lnTo>
                    <a:pt x="4757090" y="0"/>
                  </a:lnTo>
                  <a:lnTo>
                    <a:pt x="3026067" y="1825752"/>
                  </a:lnTo>
                  <a:lnTo>
                    <a:pt x="2081212" y="829170"/>
                  </a:lnTo>
                  <a:lnTo>
                    <a:pt x="0" y="3024263"/>
                  </a:lnTo>
                  <a:lnTo>
                    <a:pt x="1889734" y="3024263"/>
                  </a:lnTo>
                  <a:lnTo>
                    <a:pt x="6956920" y="3024276"/>
                  </a:lnTo>
                  <a:lnTo>
                    <a:pt x="6956920" y="2320213"/>
                  </a:lnTo>
                  <a:close/>
                </a:path>
              </a:pathLst>
            </a:custGeom>
            <a:solidFill>
              <a:srgbClr val="000000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6683375" cy="2426335"/>
            <a:chOff x="0" y="0"/>
            <a:chExt cx="6683375" cy="2426335"/>
          </a:xfrm>
        </p:grpSpPr>
        <p:sp>
          <p:nvSpPr>
            <p:cNvPr id="8" name="object 8"/>
            <p:cNvSpPr/>
            <p:nvPr/>
          </p:nvSpPr>
          <p:spPr>
            <a:xfrm>
              <a:off x="2083001" y="0"/>
              <a:ext cx="4599940" cy="2426335"/>
            </a:xfrm>
            <a:custGeom>
              <a:avLst/>
              <a:gdLst/>
              <a:ahLst/>
              <a:cxnLst/>
              <a:rect l="l" t="t" r="r" b="b"/>
              <a:pathLst>
                <a:path w="4599939" h="2426335">
                  <a:moveTo>
                    <a:pt x="0" y="0"/>
                  </a:moveTo>
                  <a:lnTo>
                    <a:pt x="4599943" y="0"/>
                  </a:lnTo>
                  <a:lnTo>
                    <a:pt x="2299972" y="2425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229294"/>
              <a:ext cx="4683760" cy="28575"/>
            </a:xfrm>
            <a:custGeom>
              <a:avLst/>
              <a:gdLst/>
              <a:ahLst/>
              <a:cxnLst/>
              <a:rect l="l" t="t" r="r" b="b"/>
              <a:pathLst>
                <a:path w="4683759" h="28575">
                  <a:moveTo>
                    <a:pt x="0" y="0"/>
                  </a:moveTo>
                  <a:lnTo>
                    <a:pt x="4683518" y="0"/>
                  </a:lnTo>
                  <a:lnTo>
                    <a:pt x="4683518" y="28574"/>
                  </a:lnTo>
                  <a:lnTo>
                    <a:pt x="0" y="28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47795" y="3767383"/>
            <a:ext cx="502284" cy="504825"/>
          </a:xfrm>
          <a:custGeom>
            <a:avLst/>
            <a:gdLst/>
            <a:ahLst/>
            <a:cxnLst/>
            <a:rect l="l" t="t" r="r" b="b"/>
            <a:pathLst>
              <a:path w="502284" h="504825">
                <a:moveTo>
                  <a:pt x="253288" y="504733"/>
                </a:moveTo>
                <a:lnTo>
                  <a:pt x="215240" y="502196"/>
                </a:lnTo>
                <a:lnTo>
                  <a:pt x="178021" y="493894"/>
                </a:lnTo>
                <a:lnTo>
                  <a:pt x="142482" y="480019"/>
                </a:lnTo>
                <a:lnTo>
                  <a:pt x="109439" y="460887"/>
                </a:lnTo>
                <a:lnTo>
                  <a:pt x="79660" y="436944"/>
                </a:lnTo>
                <a:lnTo>
                  <a:pt x="53839" y="408746"/>
                </a:lnTo>
                <a:lnTo>
                  <a:pt x="32565" y="376941"/>
                </a:lnTo>
                <a:lnTo>
                  <a:pt x="16327" y="342256"/>
                </a:lnTo>
                <a:lnTo>
                  <a:pt x="5504" y="305499"/>
                </a:lnTo>
                <a:lnTo>
                  <a:pt x="347" y="267524"/>
                </a:lnTo>
                <a:lnTo>
                  <a:pt x="0" y="243893"/>
                </a:lnTo>
                <a:lnTo>
                  <a:pt x="220" y="239568"/>
                </a:lnTo>
                <a:lnTo>
                  <a:pt x="9190" y="183874"/>
                </a:lnTo>
                <a:lnTo>
                  <a:pt x="30564" y="131458"/>
                </a:lnTo>
                <a:lnTo>
                  <a:pt x="54014" y="95811"/>
                </a:lnTo>
                <a:lnTo>
                  <a:pt x="82543" y="65147"/>
                </a:lnTo>
                <a:lnTo>
                  <a:pt x="115738" y="39667"/>
                </a:lnTo>
                <a:lnTo>
                  <a:pt x="152680" y="20079"/>
                </a:lnTo>
                <a:lnTo>
                  <a:pt x="192342" y="6925"/>
                </a:lnTo>
                <a:lnTo>
                  <a:pt x="233626" y="571"/>
                </a:lnTo>
                <a:lnTo>
                  <a:pt x="247550" y="0"/>
                </a:lnTo>
                <a:lnTo>
                  <a:pt x="254516" y="6"/>
                </a:lnTo>
                <a:lnTo>
                  <a:pt x="296086" y="4121"/>
                </a:lnTo>
                <a:lnTo>
                  <a:pt x="336389" y="15111"/>
                </a:lnTo>
                <a:lnTo>
                  <a:pt x="374329" y="32678"/>
                </a:lnTo>
                <a:lnTo>
                  <a:pt x="408834" y="56324"/>
                </a:lnTo>
                <a:lnTo>
                  <a:pt x="434283" y="80214"/>
                </a:lnTo>
                <a:lnTo>
                  <a:pt x="434283" y="80379"/>
                </a:lnTo>
                <a:lnTo>
                  <a:pt x="439408" y="86070"/>
                </a:lnTo>
                <a:lnTo>
                  <a:pt x="444353" y="91910"/>
                </a:lnTo>
                <a:lnTo>
                  <a:pt x="449119" y="97899"/>
                </a:lnTo>
                <a:lnTo>
                  <a:pt x="453706" y="104036"/>
                </a:lnTo>
                <a:lnTo>
                  <a:pt x="457088" y="108859"/>
                </a:lnTo>
                <a:lnTo>
                  <a:pt x="247476" y="108859"/>
                </a:lnTo>
                <a:lnTo>
                  <a:pt x="247476" y="184025"/>
                </a:lnTo>
                <a:lnTo>
                  <a:pt x="84694" y="184025"/>
                </a:lnTo>
                <a:lnTo>
                  <a:pt x="84694" y="320380"/>
                </a:lnTo>
                <a:lnTo>
                  <a:pt x="247476" y="320380"/>
                </a:lnTo>
                <a:lnTo>
                  <a:pt x="247476" y="395546"/>
                </a:lnTo>
                <a:lnTo>
                  <a:pt x="457467" y="395546"/>
                </a:lnTo>
                <a:lnTo>
                  <a:pt x="455342" y="398650"/>
                </a:lnTo>
                <a:lnTo>
                  <a:pt x="430955" y="428111"/>
                </a:lnTo>
                <a:lnTo>
                  <a:pt x="402410" y="453517"/>
                </a:lnTo>
                <a:lnTo>
                  <a:pt x="370360" y="474285"/>
                </a:lnTo>
                <a:lnTo>
                  <a:pt x="335549" y="489933"/>
                </a:lnTo>
                <a:lnTo>
                  <a:pt x="298789" y="500095"/>
                </a:lnTo>
                <a:lnTo>
                  <a:pt x="260922" y="504541"/>
                </a:lnTo>
                <a:lnTo>
                  <a:pt x="253288" y="504733"/>
                </a:lnTo>
                <a:close/>
              </a:path>
              <a:path w="502284" h="504825">
                <a:moveTo>
                  <a:pt x="457467" y="395546"/>
                </a:moveTo>
                <a:lnTo>
                  <a:pt x="247476" y="395546"/>
                </a:lnTo>
                <a:lnTo>
                  <a:pt x="336314" y="320380"/>
                </a:lnTo>
                <a:lnTo>
                  <a:pt x="416996" y="252186"/>
                </a:lnTo>
                <a:lnTo>
                  <a:pt x="247476" y="108859"/>
                </a:lnTo>
                <a:lnTo>
                  <a:pt x="457088" y="108859"/>
                </a:lnTo>
                <a:lnTo>
                  <a:pt x="458106" y="110311"/>
                </a:lnTo>
                <a:lnTo>
                  <a:pt x="477139" y="143520"/>
                </a:lnTo>
                <a:lnTo>
                  <a:pt x="490947" y="179245"/>
                </a:lnTo>
                <a:lnTo>
                  <a:pt x="499213" y="216667"/>
                </a:lnTo>
                <a:lnTo>
                  <a:pt x="501706" y="248023"/>
                </a:lnTo>
                <a:lnTo>
                  <a:pt x="501622" y="259862"/>
                </a:lnTo>
                <a:lnTo>
                  <a:pt x="497139" y="300653"/>
                </a:lnTo>
                <a:lnTo>
                  <a:pt x="487035" y="337617"/>
                </a:lnTo>
                <a:lnTo>
                  <a:pt x="471477" y="372615"/>
                </a:lnTo>
                <a:lnTo>
                  <a:pt x="459671" y="392326"/>
                </a:lnTo>
                <a:lnTo>
                  <a:pt x="457467" y="395546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15326" rIns="0" bIns="0" rtlCol="0">
            <a:spAutoFit/>
          </a:bodyPr>
          <a:lstStyle/>
          <a:p>
            <a:pPr marL="12700" marR="496570">
              <a:lnSpc>
                <a:spcPct val="114100"/>
              </a:lnSpc>
              <a:spcBef>
                <a:spcPts val="100"/>
              </a:spcBef>
            </a:pPr>
            <a:r>
              <a:rPr dirty="0"/>
              <a:t>Öğretmenlere</a:t>
            </a:r>
            <a:r>
              <a:rPr spc="-75" dirty="0"/>
              <a:t> </a:t>
            </a:r>
            <a:r>
              <a:rPr dirty="0"/>
              <a:t>yönelik</a:t>
            </a:r>
            <a:r>
              <a:rPr spc="-75" dirty="0"/>
              <a:t> </a:t>
            </a:r>
            <a:r>
              <a:rPr dirty="0"/>
              <a:t>ortak</a:t>
            </a:r>
            <a:r>
              <a:rPr spc="-75" dirty="0"/>
              <a:t> </a:t>
            </a:r>
            <a:r>
              <a:rPr spc="-10" dirty="0"/>
              <a:t>eğitimler,</a:t>
            </a:r>
            <a:r>
              <a:rPr spc="-75" dirty="0"/>
              <a:t> </a:t>
            </a:r>
            <a:r>
              <a:rPr spc="-10" dirty="0"/>
              <a:t>toplantılar, </a:t>
            </a:r>
            <a:r>
              <a:rPr dirty="0"/>
              <a:t>buluşmalar</a:t>
            </a:r>
            <a:r>
              <a:rPr spc="-85" dirty="0"/>
              <a:t> </a:t>
            </a:r>
            <a:r>
              <a:rPr spc="-10" dirty="0"/>
              <a:t>vb.</a:t>
            </a:r>
            <a:r>
              <a:rPr spc="-85" dirty="0"/>
              <a:t> </a:t>
            </a:r>
            <a:r>
              <a:rPr spc="-10" dirty="0"/>
              <a:t>planlarımız:</a:t>
            </a:r>
          </a:p>
          <a:p>
            <a:pPr marL="12700" marR="5080">
              <a:lnSpc>
                <a:spcPct val="115599"/>
              </a:lnSpc>
              <a:spcBef>
                <a:spcPts val="2515"/>
              </a:spcBef>
              <a:tabLst>
                <a:tab pos="4381500" algn="l"/>
              </a:tabLst>
            </a:pPr>
            <a:r>
              <a:rPr sz="2000" b="0" spc="70" dirty="0">
                <a:latin typeface="Tahoma"/>
                <a:cs typeface="Tahoma"/>
              </a:rPr>
              <a:t>Ortak</a:t>
            </a:r>
            <a:r>
              <a:rPr sz="2000" b="0" spc="-55" dirty="0">
                <a:latin typeface="Tahoma"/>
                <a:cs typeface="Tahoma"/>
              </a:rPr>
              <a:t> </a:t>
            </a:r>
            <a:r>
              <a:rPr sz="2000" b="0" spc="65" dirty="0">
                <a:latin typeface="Tahoma"/>
                <a:cs typeface="Tahoma"/>
              </a:rPr>
              <a:t>okullar</a:t>
            </a:r>
            <a:r>
              <a:rPr sz="2000" b="0" spc="-50" dirty="0">
                <a:latin typeface="Tahoma"/>
                <a:cs typeface="Tahoma"/>
              </a:rPr>
              <a:t> </a:t>
            </a:r>
            <a:r>
              <a:rPr sz="2000" b="0" dirty="0">
                <a:latin typeface="Tahoma"/>
                <a:cs typeface="Tahoma"/>
              </a:rPr>
              <a:t>olarak,</a:t>
            </a:r>
            <a:r>
              <a:rPr sz="2000" b="0" spc="-55" dirty="0">
                <a:latin typeface="Tahoma"/>
                <a:cs typeface="Tahoma"/>
              </a:rPr>
              <a:t> </a:t>
            </a:r>
            <a:r>
              <a:rPr sz="2000" b="0" spc="70" dirty="0">
                <a:latin typeface="Tahoma"/>
                <a:cs typeface="Tahoma"/>
              </a:rPr>
              <a:t>öğretmenlerimizin</a:t>
            </a:r>
            <a:r>
              <a:rPr sz="2000" b="0" spc="-50" dirty="0">
                <a:latin typeface="Tahoma"/>
                <a:cs typeface="Tahoma"/>
              </a:rPr>
              <a:t> </a:t>
            </a:r>
            <a:r>
              <a:rPr sz="2000" b="0" spc="70" dirty="0">
                <a:latin typeface="Tahoma"/>
                <a:cs typeface="Tahoma"/>
              </a:rPr>
              <a:t>birbirlerini</a:t>
            </a:r>
            <a:r>
              <a:rPr sz="2000" b="0" spc="-50" dirty="0">
                <a:latin typeface="Tahoma"/>
                <a:cs typeface="Tahoma"/>
              </a:rPr>
              <a:t> </a:t>
            </a:r>
            <a:r>
              <a:rPr sz="2000" b="0" spc="50" dirty="0">
                <a:latin typeface="Tahoma"/>
                <a:cs typeface="Tahoma"/>
              </a:rPr>
              <a:t>yüz</a:t>
            </a:r>
            <a:r>
              <a:rPr sz="2000" b="0" spc="-55" dirty="0">
                <a:latin typeface="Tahoma"/>
                <a:cs typeface="Tahoma"/>
              </a:rPr>
              <a:t> </a:t>
            </a:r>
            <a:r>
              <a:rPr sz="2000" b="0" spc="30" dirty="0">
                <a:latin typeface="Tahoma"/>
                <a:cs typeface="Tahoma"/>
              </a:rPr>
              <a:t>yüze </a:t>
            </a:r>
            <a:r>
              <a:rPr sz="2000" b="0" dirty="0">
                <a:latin typeface="Tahoma"/>
                <a:cs typeface="Tahoma"/>
              </a:rPr>
              <a:t>tanımaları;</a:t>
            </a:r>
            <a:r>
              <a:rPr sz="2000" b="0" spc="60" dirty="0">
                <a:latin typeface="Tahoma"/>
                <a:cs typeface="Tahoma"/>
              </a:rPr>
              <a:t> </a:t>
            </a:r>
            <a:r>
              <a:rPr sz="2000" b="0" spc="75" dirty="0">
                <a:latin typeface="Tahoma"/>
                <a:cs typeface="Tahoma"/>
              </a:rPr>
              <a:t>okul</a:t>
            </a:r>
            <a:r>
              <a:rPr sz="2000" b="0" spc="65" dirty="0">
                <a:latin typeface="Tahoma"/>
                <a:cs typeface="Tahoma"/>
              </a:rPr>
              <a:t> </a:t>
            </a:r>
            <a:r>
              <a:rPr sz="2000" b="0" spc="50" dirty="0">
                <a:latin typeface="Tahoma"/>
                <a:cs typeface="Tahoma"/>
              </a:rPr>
              <a:t>ortamları,</a:t>
            </a:r>
            <a:r>
              <a:rPr sz="2000" b="0" spc="65" dirty="0">
                <a:latin typeface="Tahoma"/>
                <a:cs typeface="Tahoma"/>
              </a:rPr>
              <a:t> </a:t>
            </a:r>
            <a:r>
              <a:rPr sz="2000" b="0" spc="55" dirty="0">
                <a:latin typeface="Tahoma"/>
                <a:cs typeface="Tahoma"/>
              </a:rPr>
              <a:t>imkanları</a:t>
            </a:r>
            <a:r>
              <a:rPr sz="2000" b="0" dirty="0">
                <a:latin typeface="Tahoma"/>
                <a:cs typeface="Tahoma"/>
              </a:rPr>
              <a:t>	ve</a:t>
            </a:r>
            <a:r>
              <a:rPr sz="2000" b="0" spc="-85" dirty="0">
                <a:latin typeface="Tahoma"/>
                <a:cs typeface="Tahoma"/>
              </a:rPr>
              <a:t> </a:t>
            </a:r>
            <a:r>
              <a:rPr sz="2000" b="0" spc="60" dirty="0">
                <a:latin typeface="Tahoma"/>
                <a:cs typeface="Tahoma"/>
              </a:rPr>
              <a:t>çalışmalarını</a:t>
            </a:r>
            <a:r>
              <a:rPr sz="2000" b="0" spc="-80" dirty="0">
                <a:latin typeface="Tahoma"/>
                <a:cs typeface="Tahoma"/>
              </a:rPr>
              <a:t> </a:t>
            </a:r>
            <a:r>
              <a:rPr sz="2000" b="0" spc="55" dirty="0">
                <a:latin typeface="Tahoma"/>
                <a:cs typeface="Tahoma"/>
              </a:rPr>
              <a:t>yerinde </a:t>
            </a:r>
            <a:r>
              <a:rPr sz="2000" b="0" spc="50" dirty="0">
                <a:latin typeface="Tahoma"/>
                <a:cs typeface="Tahoma"/>
              </a:rPr>
              <a:t>görebilmeleri,</a:t>
            </a:r>
            <a:r>
              <a:rPr sz="2000" b="0" spc="-85" dirty="0">
                <a:latin typeface="Tahoma"/>
                <a:cs typeface="Tahoma"/>
              </a:rPr>
              <a:t> </a:t>
            </a:r>
            <a:r>
              <a:rPr sz="2000" b="0" spc="45" dirty="0">
                <a:latin typeface="Tahoma"/>
                <a:cs typeface="Tahoma"/>
              </a:rPr>
              <a:t>yapılacak</a:t>
            </a:r>
            <a:r>
              <a:rPr sz="2000" b="0" spc="-80" dirty="0">
                <a:latin typeface="Tahoma"/>
                <a:cs typeface="Tahoma"/>
              </a:rPr>
              <a:t> </a:t>
            </a:r>
            <a:r>
              <a:rPr sz="2000" b="0" spc="60" dirty="0">
                <a:latin typeface="Tahoma"/>
                <a:cs typeface="Tahoma"/>
              </a:rPr>
              <a:t>paylaşımların</a:t>
            </a:r>
            <a:r>
              <a:rPr sz="2000" b="0" spc="-80" dirty="0">
                <a:latin typeface="Tahoma"/>
                <a:cs typeface="Tahoma"/>
              </a:rPr>
              <a:t> </a:t>
            </a:r>
            <a:r>
              <a:rPr sz="2000" b="0" spc="50" dirty="0">
                <a:latin typeface="Tahoma"/>
                <a:cs typeface="Tahoma"/>
              </a:rPr>
              <a:t>yüz</a:t>
            </a:r>
            <a:r>
              <a:rPr sz="2000" b="0" spc="-80" dirty="0">
                <a:latin typeface="Tahoma"/>
                <a:cs typeface="Tahoma"/>
              </a:rPr>
              <a:t> </a:t>
            </a:r>
            <a:r>
              <a:rPr sz="2000" b="0" spc="30" dirty="0">
                <a:latin typeface="Tahoma"/>
                <a:cs typeface="Tahoma"/>
              </a:rPr>
              <a:t>yüze  </a:t>
            </a:r>
            <a:r>
              <a:rPr sz="2000" b="0" spc="55" dirty="0">
                <a:latin typeface="Tahoma"/>
                <a:cs typeface="Tahoma"/>
              </a:rPr>
              <a:t>gerçekleştirilmnesi</a:t>
            </a:r>
            <a:r>
              <a:rPr sz="2000" b="0" spc="-80" dirty="0">
                <a:latin typeface="Tahoma"/>
                <a:cs typeface="Tahoma"/>
              </a:rPr>
              <a:t> </a:t>
            </a:r>
            <a:r>
              <a:rPr sz="2000" b="0" spc="50" dirty="0">
                <a:latin typeface="Tahoma"/>
                <a:cs typeface="Tahoma"/>
              </a:rPr>
              <a:t>için</a:t>
            </a:r>
            <a:r>
              <a:rPr sz="2000" b="0" spc="-75" dirty="0">
                <a:latin typeface="Tahoma"/>
                <a:cs typeface="Tahoma"/>
              </a:rPr>
              <a:t> </a:t>
            </a:r>
            <a:r>
              <a:rPr sz="2000" b="0" dirty="0">
                <a:latin typeface="Tahoma"/>
                <a:cs typeface="Tahoma"/>
              </a:rPr>
              <a:t>yıl</a:t>
            </a:r>
            <a:r>
              <a:rPr sz="2000" b="0" spc="-75" dirty="0">
                <a:latin typeface="Tahoma"/>
                <a:cs typeface="Tahoma"/>
              </a:rPr>
              <a:t> </a:t>
            </a:r>
            <a:r>
              <a:rPr sz="2000" b="0" spc="60" dirty="0">
                <a:latin typeface="Tahoma"/>
                <a:cs typeface="Tahoma"/>
              </a:rPr>
              <a:t>içerisinde</a:t>
            </a:r>
            <a:r>
              <a:rPr sz="2000" b="0" spc="-80" dirty="0">
                <a:latin typeface="Tahoma"/>
                <a:cs typeface="Tahoma"/>
              </a:rPr>
              <a:t> </a:t>
            </a:r>
            <a:r>
              <a:rPr sz="2000" b="0" spc="75" dirty="0">
                <a:latin typeface="Tahoma"/>
                <a:cs typeface="Tahoma"/>
              </a:rPr>
              <a:t>okul</a:t>
            </a:r>
            <a:r>
              <a:rPr sz="2000" b="0" spc="-75" dirty="0">
                <a:latin typeface="Tahoma"/>
                <a:cs typeface="Tahoma"/>
              </a:rPr>
              <a:t> </a:t>
            </a:r>
            <a:r>
              <a:rPr sz="2000" b="0" spc="45" dirty="0">
                <a:latin typeface="Tahoma"/>
                <a:cs typeface="Tahoma"/>
              </a:rPr>
              <a:t>ziyaretleri</a:t>
            </a:r>
            <a:r>
              <a:rPr sz="2000" b="0" spc="-75" dirty="0">
                <a:latin typeface="Tahoma"/>
                <a:cs typeface="Tahoma"/>
              </a:rPr>
              <a:t> </a:t>
            </a:r>
            <a:r>
              <a:rPr sz="2000" b="0" spc="45" dirty="0">
                <a:latin typeface="Tahoma"/>
                <a:cs typeface="Tahoma"/>
              </a:rPr>
              <a:t>planlanmıştır.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59214" y="6632233"/>
            <a:ext cx="5495925" cy="28575"/>
          </a:xfrm>
          <a:custGeom>
            <a:avLst/>
            <a:gdLst/>
            <a:ahLst/>
            <a:cxnLst/>
            <a:rect l="l" t="t" r="r" b="b"/>
            <a:pathLst>
              <a:path w="5495925" h="28575">
                <a:moveTo>
                  <a:pt x="5495924" y="28574"/>
                </a:moveTo>
                <a:lnTo>
                  <a:pt x="0" y="28574"/>
                </a:lnTo>
                <a:lnTo>
                  <a:pt x="0" y="0"/>
                </a:lnTo>
                <a:lnTo>
                  <a:pt x="5495924" y="0"/>
                </a:lnTo>
                <a:lnTo>
                  <a:pt x="5495924" y="28574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9430" y="0"/>
            <a:ext cx="8524240" cy="7315200"/>
            <a:chOff x="1229430" y="0"/>
            <a:chExt cx="8524240" cy="7315200"/>
          </a:xfrm>
        </p:grpSpPr>
        <p:sp>
          <p:nvSpPr>
            <p:cNvPr id="3" name="object 3"/>
            <p:cNvSpPr/>
            <p:nvPr/>
          </p:nvSpPr>
          <p:spPr>
            <a:xfrm>
              <a:off x="1818796" y="0"/>
              <a:ext cx="7934959" cy="7315200"/>
            </a:xfrm>
            <a:custGeom>
              <a:avLst/>
              <a:gdLst/>
              <a:ahLst/>
              <a:cxnLst/>
              <a:rect l="l" t="t" r="r" b="b"/>
              <a:pathLst>
                <a:path w="7934959" h="7315200">
                  <a:moveTo>
                    <a:pt x="0" y="7315199"/>
                  </a:moveTo>
                  <a:lnTo>
                    <a:pt x="6255416" y="0"/>
                  </a:lnTo>
                  <a:lnTo>
                    <a:pt x="7934803" y="0"/>
                  </a:lnTo>
                  <a:lnTo>
                    <a:pt x="7934803" y="7315199"/>
                  </a:lnTo>
                  <a:lnTo>
                    <a:pt x="0" y="7315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9758" y="0"/>
              <a:ext cx="1499870" cy="1728470"/>
            </a:xfrm>
            <a:custGeom>
              <a:avLst/>
              <a:gdLst/>
              <a:ahLst/>
              <a:cxnLst/>
              <a:rect l="l" t="t" r="r" b="b"/>
              <a:pathLst>
                <a:path w="1499870" h="1728470">
                  <a:moveTo>
                    <a:pt x="21717" y="1727980"/>
                  </a:moveTo>
                  <a:lnTo>
                    <a:pt x="0" y="1709409"/>
                  </a:lnTo>
                  <a:lnTo>
                    <a:pt x="1461760" y="0"/>
                  </a:lnTo>
                  <a:lnTo>
                    <a:pt x="1499358" y="0"/>
                  </a:lnTo>
                  <a:lnTo>
                    <a:pt x="21717" y="1727980"/>
                  </a:lnTo>
                  <a:close/>
                </a:path>
              </a:pathLst>
            </a:custGeom>
            <a:solidFill>
              <a:srgbClr val="FFF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9430" y="4994701"/>
              <a:ext cx="2006600" cy="2320925"/>
            </a:xfrm>
            <a:custGeom>
              <a:avLst/>
              <a:gdLst/>
              <a:ahLst/>
              <a:cxnLst/>
              <a:rect l="l" t="t" r="r" b="b"/>
              <a:pathLst>
                <a:path w="2006600" h="2320925">
                  <a:moveTo>
                    <a:pt x="0" y="2320498"/>
                  </a:moveTo>
                  <a:lnTo>
                    <a:pt x="1984318" y="0"/>
                  </a:lnTo>
                  <a:lnTo>
                    <a:pt x="2006035" y="18570"/>
                  </a:lnTo>
                  <a:lnTo>
                    <a:pt x="37597" y="2320498"/>
                  </a:lnTo>
                  <a:lnTo>
                    <a:pt x="0" y="2320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86722" y="2073975"/>
            <a:ext cx="395605" cy="396875"/>
          </a:xfrm>
          <a:custGeom>
            <a:avLst/>
            <a:gdLst/>
            <a:ahLst/>
            <a:cxnLst/>
            <a:rect l="l" t="t" r="r" b="b"/>
            <a:pathLst>
              <a:path w="395605" h="396875">
                <a:moveTo>
                  <a:pt x="395510" y="396477"/>
                </a:moveTo>
                <a:lnTo>
                  <a:pt x="268373" y="223508"/>
                </a:lnTo>
                <a:lnTo>
                  <a:pt x="329171" y="162703"/>
                </a:lnTo>
                <a:lnTo>
                  <a:pt x="336017" y="152395"/>
                </a:lnTo>
                <a:lnTo>
                  <a:pt x="338299" y="140669"/>
                </a:lnTo>
                <a:lnTo>
                  <a:pt x="336017" y="128943"/>
                </a:lnTo>
                <a:lnTo>
                  <a:pt x="329171" y="118635"/>
                </a:lnTo>
                <a:lnTo>
                  <a:pt x="302732" y="92202"/>
                </a:lnTo>
                <a:lnTo>
                  <a:pt x="292427" y="85356"/>
                </a:lnTo>
                <a:lnTo>
                  <a:pt x="280704" y="83075"/>
                </a:lnTo>
                <a:lnTo>
                  <a:pt x="268979" y="85356"/>
                </a:lnTo>
                <a:lnTo>
                  <a:pt x="258670" y="92202"/>
                </a:lnTo>
                <a:lnTo>
                  <a:pt x="249853" y="101019"/>
                </a:lnTo>
                <a:lnTo>
                  <a:pt x="239548" y="107865"/>
                </a:lnTo>
                <a:lnTo>
                  <a:pt x="227825" y="110146"/>
                </a:lnTo>
                <a:lnTo>
                  <a:pt x="216102" y="107865"/>
                </a:lnTo>
                <a:lnTo>
                  <a:pt x="205798" y="101019"/>
                </a:lnTo>
                <a:lnTo>
                  <a:pt x="169033" y="63295"/>
                </a:lnTo>
                <a:lnTo>
                  <a:pt x="161152" y="54028"/>
                </a:lnTo>
                <a:lnTo>
                  <a:pt x="156038" y="45136"/>
                </a:lnTo>
                <a:lnTo>
                  <a:pt x="154118" y="37612"/>
                </a:lnTo>
                <a:lnTo>
                  <a:pt x="155816" y="32450"/>
                </a:lnTo>
                <a:lnTo>
                  <a:pt x="157862" y="27634"/>
                </a:lnTo>
                <a:lnTo>
                  <a:pt x="156888" y="21055"/>
                </a:lnTo>
                <a:lnTo>
                  <a:pt x="153175" y="13563"/>
                </a:lnTo>
                <a:lnTo>
                  <a:pt x="147005" y="6010"/>
                </a:lnTo>
                <a:lnTo>
                  <a:pt x="138417" y="881"/>
                </a:lnTo>
                <a:lnTo>
                  <a:pt x="128093" y="0"/>
                </a:lnTo>
                <a:lnTo>
                  <a:pt x="117312" y="3225"/>
                </a:lnTo>
                <a:lnTo>
                  <a:pt x="107349" y="10416"/>
                </a:lnTo>
                <a:lnTo>
                  <a:pt x="10415" y="107356"/>
                </a:lnTo>
                <a:lnTo>
                  <a:pt x="3224" y="117318"/>
                </a:lnTo>
                <a:lnTo>
                  <a:pt x="0" y="128098"/>
                </a:lnTo>
                <a:lnTo>
                  <a:pt x="883" y="138421"/>
                </a:lnTo>
                <a:lnTo>
                  <a:pt x="6016" y="147012"/>
                </a:lnTo>
                <a:lnTo>
                  <a:pt x="13565" y="153180"/>
                </a:lnTo>
                <a:lnTo>
                  <a:pt x="21055" y="156893"/>
                </a:lnTo>
                <a:lnTo>
                  <a:pt x="27634" y="157869"/>
                </a:lnTo>
                <a:lnTo>
                  <a:pt x="32449" y="155823"/>
                </a:lnTo>
                <a:lnTo>
                  <a:pt x="37610" y="154126"/>
                </a:lnTo>
                <a:lnTo>
                  <a:pt x="100053" y="206771"/>
                </a:lnTo>
                <a:lnTo>
                  <a:pt x="109175" y="228803"/>
                </a:lnTo>
                <a:lnTo>
                  <a:pt x="106894" y="240525"/>
                </a:lnTo>
                <a:lnTo>
                  <a:pt x="100053" y="250826"/>
                </a:lnTo>
                <a:lnTo>
                  <a:pt x="91241" y="259637"/>
                </a:lnTo>
                <a:lnTo>
                  <a:pt x="84396" y="269945"/>
                </a:lnTo>
                <a:lnTo>
                  <a:pt x="82114" y="281671"/>
                </a:lnTo>
                <a:lnTo>
                  <a:pt x="84396" y="293397"/>
                </a:lnTo>
                <a:lnTo>
                  <a:pt x="91241" y="303705"/>
                </a:lnTo>
                <a:lnTo>
                  <a:pt x="117675" y="330138"/>
                </a:lnTo>
                <a:lnTo>
                  <a:pt x="127982" y="336984"/>
                </a:lnTo>
                <a:lnTo>
                  <a:pt x="139705" y="339265"/>
                </a:lnTo>
                <a:lnTo>
                  <a:pt x="151429" y="336984"/>
                </a:lnTo>
                <a:lnTo>
                  <a:pt x="161736" y="330138"/>
                </a:lnTo>
                <a:lnTo>
                  <a:pt x="222541" y="269333"/>
                </a:lnTo>
                <a:lnTo>
                  <a:pt x="395510" y="3964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9982" y="633094"/>
            <a:ext cx="323469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115">
              <a:lnSpc>
                <a:spcPct val="116700"/>
              </a:lnSpc>
              <a:spcBef>
                <a:spcPts val="95"/>
              </a:spcBef>
            </a:pPr>
            <a:r>
              <a:rPr spc="-150" dirty="0">
                <a:solidFill>
                  <a:srgbClr val="FFFFFF"/>
                </a:solidFill>
              </a:rPr>
              <a:t>5.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125" dirty="0">
                <a:solidFill>
                  <a:srgbClr val="FFFFFF"/>
                </a:solidFill>
              </a:rPr>
              <a:t>YKS’ye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yönelik planlamalarımız: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12398" y="2023516"/>
            <a:ext cx="4359275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sz="2300" b="1" dirty="0">
                <a:solidFill>
                  <a:srgbClr val="FFFFFF"/>
                </a:solidFill>
                <a:latin typeface="Tahoma"/>
                <a:cs typeface="Tahoma"/>
              </a:rPr>
              <a:t>Ortak</a:t>
            </a:r>
            <a:r>
              <a:rPr sz="23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FFFFFF"/>
                </a:solidFill>
                <a:latin typeface="Tahoma"/>
                <a:cs typeface="Tahoma"/>
              </a:rPr>
              <a:t>okullar</a:t>
            </a:r>
            <a:r>
              <a:rPr sz="23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FFFFFF"/>
                </a:solidFill>
                <a:latin typeface="Tahoma"/>
                <a:cs typeface="Tahoma"/>
              </a:rPr>
              <a:t>olarak</a:t>
            </a:r>
            <a:r>
              <a:rPr sz="23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-170" dirty="0">
                <a:solidFill>
                  <a:srgbClr val="FFFFFF"/>
                </a:solidFill>
                <a:latin typeface="Tahoma"/>
                <a:cs typeface="Tahoma"/>
              </a:rPr>
              <a:t>2022</a:t>
            </a:r>
            <a:r>
              <a:rPr sz="23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-55" dirty="0">
                <a:solidFill>
                  <a:srgbClr val="FFFFFF"/>
                </a:solidFill>
                <a:latin typeface="Tahoma"/>
                <a:cs typeface="Tahoma"/>
              </a:rPr>
              <a:t>YKS </a:t>
            </a:r>
            <a:r>
              <a:rPr sz="2300" b="1" spc="-10" dirty="0">
                <a:solidFill>
                  <a:srgbClr val="FFFFFF"/>
                </a:solidFill>
                <a:latin typeface="Tahoma"/>
                <a:cs typeface="Tahoma"/>
              </a:rPr>
              <a:t>analizlerimiz: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1860" y="1125952"/>
            <a:ext cx="3561079" cy="315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5235" marR="5080">
              <a:lnSpc>
                <a:spcPct val="115599"/>
              </a:lnSpc>
              <a:spcBef>
                <a:spcPts val="100"/>
              </a:spcBef>
            </a:pPr>
            <a:r>
              <a:rPr sz="2000" b="1" spc="-125" dirty="0">
                <a:solidFill>
                  <a:srgbClr val="1B7894"/>
                </a:solidFill>
                <a:latin typeface="Tahoma"/>
                <a:cs typeface="Tahoma"/>
              </a:rPr>
              <a:t>YKS</a:t>
            </a:r>
            <a:r>
              <a:rPr sz="2000" b="1" spc="-7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1B7894"/>
                </a:solidFill>
                <a:latin typeface="Tahoma"/>
                <a:cs typeface="Tahoma"/>
              </a:rPr>
              <a:t>EA</a:t>
            </a:r>
            <a:r>
              <a:rPr sz="2000" b="1" spc="-10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B7894"/>
                </a:solidFill>
                <a:latin typeface="Tahoma"/>
                <a:cs typeface="Tahoma"/>
              </a:rPr>
              <a:t>Türkiye</a:t>
            </a:r>
            <a:r>
              <a:rPr sz="2000" b="1" spc="-8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1B7894"/>
                </a:solidFill>
                <a:latin typeface="Tahoma"/>
                <a:cs typeface="Tahoma"/>
              </a:rPr>
              <a:t>1. Selin</a:t>
            </a:r>
            <a:r>
              <a:rPr sz="2000" b="1" spc="-12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1B7894"/>
                </a:solidFill>
                <a:latin typeface="Tahoma"/>
                <a:cs typeface="Tahoma"/>
              </a:rPr>
              <a:t>AŞIKİRAZ </a:t>
            </a:r>
            <a:r>
              <a:rPr sz="2000" b="1" spc="-125" dirty="0">
                <a:solidFill>
                  <a:srgbClr val="1B7894"/>
                </a:solidFill>
                <a:latin typeface="Tahoma"/>
                <a:cs typeface="Tahoma"/>
              </a:rPr>
              <a:t>YKS</a:t>
            </a:r>
            <a:r>
              <a:rPr sz="2000" b="1" spc="-7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1B7894"/>
                </a:solidFill>
                <a:latin typeface="Tahoma"/>
                <a:cs typeface="Tahoma"/>
              </a:rPr>
              <a:t>EA</a:t>
            </a:r>
            <a:r>
              <a:rPr sz="2000" b="1" spc="-10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B7894"/>
                </a:solidFill>
                <a:latin typeface="Tahoma"/>
                <a:cs typeface="Tahoma"/>
              </a:rPr>
              <a:t>Türkiye</a:t>
            </a:r>
            <a:r>
              <a:rPr sz="2000" b="1" spc="-85" dirty="0">
                <a:solidFill>
                  <a:srgbClr val="1B7894"/>
                </a:solidFill>
                <a:latin typeface="Tahoma"/>
                <a:cs typeface="Tahoma"/>
              </a:rPr>
              <a:t> 51. </a:t>
            </a:r>
            <a:r>
              <a:rPr sz="2000" b="1" dirty="0">
                <a:solidFill>
                  <a:srgbClr val="1B7894"/>
                </a:solidFill>
                <a:latin typeface="Tahoma"/>
                <a:cs typeface="Tahoma"/>
              </a:rPr>
              <a:t>Berkay</a:t>
            </a:r>
            <a:r>
              <a:rPr sz="2000" b="1" spc="-114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B7894"/>
                </a:solidFill>
                <a:latin typeface="Tahoma"/>
                <a:cs typeface="Tahoma"/>
              </a:rPr>
              <a:t>KAÇARGİL</a:t>
            </a:r>
            <a:endParaRPr sz="2000">
              <a:latin typeface="Tahoma"/>
              <a:cs typeface="Tahoma"/>
            </a:endParaRPr>
          </a:p>
          <a:p>
            <a:pPr marL="12700" marR="266700">
              <a:lnSpc>
                <a:spcPct val="131200"/>
              </a:lnSpc>
              <a:spcBef>
                <a:spcPts val="910"/>
              </a:spcBef>
            </a:pPr>
            <a:r>
              <a:rPr sz="2000" spc="-40" dirty="0">
                <a:solidFill>
                  <a:srgbClr val="1B7894"/>
                </a:solidFill>
                <a:latin typeface="Tahoma"/>
                <a:cs typeface="Tahoma"/>
              </a:rPr>
              <a:t>İlk</a:t>
            </a:r>
            <a:r>
              <a:rPr sz="2000" spc="-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1B7894"/>
                </a:solidFill>
                <a:latin typeface="Tahoma"/>
                <a:cs typeface="Tahoma"/>
              </a:rPr>
              <a:t>1000'de</a:t>
            </a:r>
            <a:r>
              <a:rPr sz="2000" spc="-7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32</a:t>
            </a:r>
            <a:r>
              <a:rPr sz="2000" spc="-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1B7894"/>
                </a:solidFill>
                <a:latin typeface="Tahoma"/>
                <a:cs typeface="Tahoma"/>
              </a:rPr>
              <a:t>öğrencimiz</a:t>
            </a:r>
            <a:r>
              <a:rPr sz="2000" spc="50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1B7894"/>
                </a:solidFill>
                <a:latin typeface="Tahoma"/>
                <a:cs typeface="Tahoma"/>
              </a:rPr>
              <a:t>İlk</a:t>
            </a:r>
            <a:r>
              <a:rPr sz="2000" spc="-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1B7894"/>
                </a:solidFill>
                <a:latin typeface="Tahoma"/>
                <a:cs typeface="Tahoma"/>
              </a:rPr>
              <a:t>5000'de</a:t>
            </a:r>
            <a:r>
              <a:rPr sz="2000" spc="-7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64</a:t>
            </a:r>
            <a:r>
              <a:rPr sz="2000" spc="-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1B7894"/>
                </a:solidFill>
                <a:latin typeface="Tahoma"/>
                <a:cs typeface="Tahoma"/>
              </a:rPr>
              <a:t>öğrencimiz</a:t>
            </a:r>
            <a:r>
              <a:rPr sz="2000" spc="50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ilk</a:t>
            </a:r>
            <a:r>
              <a:rPr sz="2000" spc="-2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1B7894"/>
                </a:solidFill>
                <a:latin typeface="Tahoma"/>
                <a:cs typeface="Tahoma"/>
              </a:rPr>
              <a:t>10000'de</a:t>
            </a:r>
            <a:r>
              <a:rPr sz="2000" spc="-2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115</a:t>
            </a:r>
            <a:r>
              <a:rPr sz="2000" spc="-2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1B7894"/>
                </a:solidFill>
                <a:latin typeface="Tahoma"/>
                <a:cs typeface="Tahoma"/>
              </a:rPr>
              <a:t>öğrencimiz dereceye</a:t>
            </a:r>
            <a:r>
              <a:rPr sz="2000" spc="-9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ahoma"/>
                <a:cs typeface="Tahoma"/>
              </a:rPr>
              <a:t>girmiştir.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97473" y="4238159"/>
            <a:ext cx="5965190" cy="285559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969770">
              <a:lnSpc>
                <a:spcPct val="100000"/>
              </a:lnSpc>
              <a:spcBef>
                <a:spcPts val="1345"/>
              </a:spcBef>
            </a:pP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59</a:t>
            </a:r>
            <a:r>
              <a:rPr sz="2000" spc="-1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Tıp</a:t>
            </a:r>
            <a:r>
              <a:rPr sz="2000" spc="-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Fakültesi,</a:t>
            </a:r>
            <a:r>
              <a:rPr sz="2000" spc="-1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19</a:t>
            </a:r>
            <a:r>
              <a:rPr sz="2000" spc="-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Diş</a:t>
            </a:r>
            <a:r>
              <a:rPr sz="2000" spc="-10" dirty="0">
                <a:solidFill>
                  <a:srgbClr val="1B7894"/>
                </a:solidFill>
                <a:latin typeface="Tahoma"/>
                <a:cs typeface="Tahoma"/>
              </a:rPr>
              <a:t> Hekimliği,</a:t>
            </a:r>
            <a:endParaRPr sz="2000">
              <a:latin typeface="Tahoma"/>
              <a:cs typeface="Tahoma"/>
            </a:endParaRPr>
          </a:p>
          <a:p>
            <a:pPr marL="1524635">
              <a:lnSpc>
                <a:spcPct val="100000"/>
              </a:lnSpc>
              <a:spcBef>
                <a:spcPts val="1250"/>
              </a:spcBef>
            </a:pP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137</a:t>
            </a:r>
            <a:r>
              <a:rPr sz="2000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Mühendislik,</a:t>
            </a:r>
            <a:r>
              <a:rPr sz="2000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9</a:t>
            </a:r>
            <a:r>
              <a:rPr sz="2000" spc="-5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1B7894"/>
                </a:solidFill>
                <a:latin typeface="Tahoma"/>
                <a:cs typeface="Tahoma"/>
              </a:rPr>
              <a:t>Mimarlık</a:t>
            </a:r>
            <a:r>
              <a:rPr sz="2000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ahoma"/>
                <a:cs typeface="Tahoma"/>
              </a:rPr>
              <a:t>Fakültesi</a:t>
            </a:r>
            <a:endParaRPr sz="2000">
              <a:latin typeface="Tahoma"/>
              <a:cs typeface="Tahoma"/>
            </a:endParaRPr>
          </a:p>
          <a:p>
            <a:pPr marL="534670" marR="876935" indent="605155">
              <a:lnSpc>
                <a:spcPts val="4000"/>
              </a:lnSpc>
              <a:spcBef>
                <a:spcPts val="50"/>
              </a:spcBef>
              <a:tabLst>
                <a:tab pos="4810125" algn="l"/>
              </a:tabLst>
            </a:pP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9</a:t>
            </a:r>
            <a:r>
              <a:rPr sz="2000" spc="-3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Eczacılık,</a:t>
            </a:r>
            <a:r>
              <a:rPr sz="2000" spc="-3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17</a:t>
            </a:r>
            <a:r>
              <a:rPr sz="2000" spc="-3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1B7894"/>
                </a:solidFill>
                <a:latin typeface="Tahoma"/>
                <a:cs typeface="Tahoma"/>
              </a:rPr>
              <a:t>Hukuk</a:t>
            </a:r>
            <a:r>
              <a:rPr sz="2000" spc="-3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ahoma"/>
                <a:cs typeface="Tahoma"/>
              </a:rPr>
              <a:t>Fakültesi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	</a:t>
            </a:r>
            <a:r>
              <a:rPr sz="2000" spc="-25" dirty="0">
                <a:solidFill>
                  <a:srgbClr val="1B7894"/>
                </a:solidFill>
                <a:latin typeface="Tahoma"/>
                <a:cs typeface="Tahoma"/>
              </a:rPr>
              <a:t>ve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7</a:t>
            </a:r>
            <a:r>
              <a:rPr sz="20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Siyaset</a:t>
            </a:r>
            <a:r>
              <a:rPr sz="20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B7894"/>
                </a:solidFill>
                <a:latin typeface="Tahoma"/>
                <a:cs typeface="Tahoma"/>
              </a:rPr>
              <a:t>Bilimi</a:t>
            </a:r>
            <a:r>
              <a:rPr sz="20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ve</a:t>
            </a:r>
            <a:r>
              <a:rPr sz="20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Uluslararası</a:t>
            </a:r>
            <a:r>
              <a:rPr sz="20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ahoma"/>
                <a:cs typeface="Tahoma"/>
              </a:rPr>
              <a:t>İlişkiler</a:t>
            </a:r>
            <a:endParaRPr sz="2000">
              <a:latin typeface="Tahoma"/>
              <a:cs typeface="Tahoma"/>
            </a:endParaRPr>
          </a:p>
          <a:p>
            <a:pPr marL="12700" marR="417830">
              <a:lnSpc>
                <a:spcPct val="137500"/>
              </a:lnSpc>
              <a:spcBef>
                <a:spcPts val="335"/>
              </a:spcBef>
            </a:pPr>
            <a:r>
              <a:rPr sz="2000" spc="80" dirty="0">
                <a:solidFill>
                  <a:srgbClr val="1B7894"/>
                </a:solidFill>
                <a:latin typeface="Tahoma"/>
                <a:cs typeface="Tahoma"/>
              </a:rPr>
              <a:t>bölümleri</a:t>
            </a:r>
            <a:r>
              <a:rPr sz="2000" spc="-10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1B7894"/>
                </a:solidFill>
                <a:latin typeface="Tahoma"/>
                <a:cs typeface="Tahoma"/>
              </a:rPr>
              <a:t>başta</a:t>
            </a:r>
            <a:r>
              <a:rPr sz="2000" spc="-9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1B7894"/>
                </a:solidFill>
                <a:latin typeface="Tahoma"/>
                <a:cs typeface="Tahoma"/>
              </a:rPr>
              <a:t>olmak</a:t>
            </a:r>
            <a:r>
              <a:rPr sz="2000" spc="-9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B7894"/>
                </a:solidFill>
                <a:latin typeface="Tahoma"/>
                <a:cs typeface="Tahoma"/>
              </a:rPr>
              <a:t>üzere</a:t>
            </a:r>
            <a:r>
              <a:rPr sz="2000" spc="-10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1B7894"/>
                </a:solidFill>
                <a:latin typeface="Tahoma"/>
                <a:cs typeface="Tahoma"/>
              </a:rPr>
              <a:t>diğer</a:t>
            </a:r>
            <a:r>
              <a:rPr sz="2000" spc="-9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1B7894"/>
                </a:solidFill>
                <a:latin typeface="Tahoma"/>
                <a:cs typeface="Tahoma"/>
              </a:rPr>
              <a:t>bölümler</a:t>
            </a:r>
            <a:r>
              <a:rPr sz="2000" spc="-9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Tahoma"/>
                <a:cs typeface="Tahoma"/>
              </a:rPr>
              <a:t>ile </a:t>
            </a:r>
            <a:r>
              <a:rPr sz="2000" spc="55" dirty="0">
                <a:solidFill>
                  <a:srgbClr val="1B7894"/>
                </a:solidFill>
                <a:latin typeface="Tahoma"/>
                <a:cs typeface="Tahoma"/>
              </a:rPr>
              <a:t>birlikte</a:t>
            </a:r>
            <a:r>
              <a:rPr sz="2000" spc="-6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340</a:t>
            </a:r>
            <a:r>
              <a:rPr sz="2000" spc="-6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öğrencimiz</a:t>
            </a:r>
            <a:r>
              <a:rPr sz="2000" spc="-6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1B7894"/>
                </a:solidFill>
                <a:latin typeface="Tahoma"/>
                <a:cs typeface="Tahoma"/>
              </a:rPr>
              <a:t>yerleşmiştir.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0895" y="3288460"/>
            <a:ext cx="1491615" cy="221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100"/>
              </a:spcBef>
            </a:pPr>
            <a:r>
              <a:rPr sz="2500" b="1" spc="-10" dirty="0">
                <a:solidFill>
                  <a:srgbClr val="FFFFFF"/>
                </a:solidFill>
                <a:latin typeface="Tahoma"/>
                <a:cs typeface="Tahoma"/>
              </a:rPr>
              <a:t>İZMİR </a:t>
            </a:r>
            <a:r>
              <a:rPr sz="2500" b="1" spc="-60" dirty="0">
                <a:solidFill>
                  <a:srgbClr val="FFFFFF"/>
                </a:solidFill>
                <a:latin typeface="Tahoma"/>
                <a:cs typeface="Tahoma"/>
              </a:rPr>
              <a:t>ATATÜRK </a:t>
            </a:r>
            <a:r>
              <a:rPr sz="2500" b="1" spc="-75" dirty="0">
                <a:solidFill>
                  <a:srgbClr val="FFFFFF"/>
                </a:solidFill>
                <a:latin typeface="Tahoma"/>
                <a:cs typeface="Tahoma"/>
              </a:rPr>
              <a:t>LİSESİ </a:t>
            </a:r>
            <a:r>
              <a:rPr sz="2500" b="1" spc="-185" dirty="0">
                <a:solidFill>
                  <a:srgbClr val="FFFFFF"/>
                </a:solidFill>
                <a:latin typeface="Tahoma"/>
                <a:cs typeface="Tahoma"/>
              </a:rPr>
              <a:t>2022</a:t>
            </a:r>
            <a:r>
              <a:rPr sz="25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25" dirty="0">
                <a:solidFill>
                  <a:srgbClr val="FFFFFF"/>
                </a:solidFill>
                <a:latin typeface="Tahoma"/>
                <a:cs typeface="Tahoma"/>
              </a:rPr>
              <a:t>YKS </a:t>
            </a:r>
            <a:r>
              <a:rPr sz="2500" b="1" spc="-10" dirty="0">
                <a:solidFill>
                  <a:srgbClr val="FFFFFF"/>
                </a:solidFill>
                <a:latin typeface="Tahoma"/>
                <a:cs typeface="Tahoma"/>
              </a:rPr>
              <a:t>ANALİZİ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9998" y="211318"/>
            <a:ext cx="6737984" cy="8255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R="67945" algn="ctr">
              <a:lnSpc>
                <a:spcPct val="100000"/>
              </a:lnSpc>
              <a:spcBef>
                <a:spcPts val="490"/>
              </a:spcBef>
            </a:pPr>
            <a:r>
              <a:rPr sz="2300" spc="-185" dirty="0">
                <a:solidFill>
                  <a:srgbClr val="1B7894"/>
                </a:solidFill>
              </a:rPr>
              <a:t>İZMİR</a:t>
            </a:r>
            <a:r>
              <a:rPr sz="2300" spc="-80" dirty="0">
                <a:solidFill>
                  <a:srgbClr val="1B7894"/>
                </a:solidFill>
              </a:rPr>
              <a:t> </a:t>
            </a:r>
            <a:r>
              <a:rPr sz="2300" spc="-55" dirty="0">
                <a:solidFill>
                  <a:srgbClr val="1B7894"/>
                </a:solidFill>
              </a:rPr>
              <a:t>ATATÜRK</a:t>
            </a:r>
            <a:r>
              <a:rPr sz="2300" spc="-80" dirty="0">
                <a:solidFill>
                  <a:srgbClr val="1B7894"/>
                </a:solidFill>
              </a:rPr>
              <a:t> </a:t>
            </a:r>
            <a:r>
              <a:rPr sz="2300" spc="-40" dirty="0">
                <a:solidFill>
                  <a:srgbClr val="1B7894"/>
                </a:solidFill>
              </a:rPr>
              <a:t>LİSESİ</a:t>
            </a:r>
            <a:endParaRPr sz="2300"/>
          </a:p>
          <a:p>
            <a:pPr algn="ctr">
              <a:lnSpc>
                <a:spcPct val="100000"/>
              </a:lnSpc>
              <a:spcBef>
                <a:spcPts val="390"/>
              </a:spcBef>
              <a:tabLst>
                <a:tab pos="1847214" algn="l"/>
                <a:tab pos="2799080" algn="l"/>
              </a:tabLst>
            </a:pPr>
            <a:r>
              <a:rPr sz="2300" spc="-170" dirty="0">
                <a:solidFill>
                  <a:srgbClr val="1B7894"/>
                </a:solidFill>
              </a:rPr>
              <a:t>2022</a:t>
            </a:r>
            <a:r>
              <a:rPr sz="2300" spc="-60" dirty="0">
                <a:solidFill>
                  <a:srgbClr val="1B7894"/>
                </a:solidFill>
              </a:rPr>
              <a:t> </a:t>
            </a:r>
            <a:r>
              <a:rPr sz="2300" spc="-10" dirty="0">
                <a:solidFill>
                  <a:srgbClr val="1B7894"/>
                </a:solidFill>
              </a:rPr>
              <a:t>YKS'ye</a:t>
            </a:r>
            <a:r>
              <a:rPr sz="2300" dirty="0">
                <a:solidFill>
                  <a:srgbClr val="1B7894"/>
                </a:solidFill>
              </a:rPr>
              <a:t>	</a:t>
            </a:r>
            <a:r>
              <a:rPr sz="2300" spc="-20" dirty="0">
                <a:solidFill>
                  <a:srgbClr val="1B7894"/>
                </a:solidFill>
              </a:rPr>
              <a:t>GÖRE</a:t>
            </a:r>
            <a:r>
              <a:rPr sz="2300" dirty="0">
                <a:solidFill>
                  <a:srgbClr val="1B7894"/>
                </a:solidFill>
              </a:rPr>
              <a:t>	</a:t>
            </a:r>
            <a:r>
              <a:rPr sz="2300" spc="-110" dirty="0">
                <a:solidFill>
                  <a:srgbClr val="1B7894"/>
                </a:solidFill>
              </a:rPr>
              <a:t>YERLEŞEN</a:t>
            </a:r>
            <a:r>
              <a:rPr sz="2300" spc="-45" dirty="0">
                <a:solidFill>
                  <a:srgbClr val="1B7894"/>
                </a:solidFill>
              </a:rPr>
              <a:t> </a:t>
            </a:r>
            <a:r>
              <a:rPr sz="2300" spc="-100" dirty="0">
                <a:solidFill>
                  <a:srgbClr val="1B7894"/>
                </a:solidFill>
              </a:rPr>
              <a:t>ÖĞRENCİ</a:t>
            </a:r>
            <a:r>
              <a:rPr sz="2300" spc="-40" dirty="0">
                <a:solidFill>
                  <a:srgbClr val="1B7894"/>
                </a:solidFill>
              </a:rPr>
              <a:t> </a:t>
            </a:r>
            <a:r>
              <a:rPr sz="2300" spc="-150" dirty="0">
                <a:solidFill>
                  <a:srgbClr val="1B7894"/>
                </a:solidFill>
              </a:rPr>
              <a:t>LİSTESİ</a:t>
            </a:r>
            <a:endParaRPr sz="2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3928" y="259932"/>
            <a:ext cx="7858124" cy="67913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3528" y="259932"/>
            <a:ext cx="1245613" cy="6791325"/>
          </a:xfrm>
          <a:custGeom>
            <a:avLst/>
            <a:gdLst/>
            <a:ahLst/>
            <a:cxnLst/>
            <a:rect l="l" t="t" r="r" b="b"/>
            <a:pathLst>
              <a:path w="1114425" h="6791325">
                <a:moveTo>
                  <a:pt x="1114424" y="6791324"/>
                </a:moveTo>
                <a:lnTo>
                  <a:pt x="0" y="6791324"/>
                </a:lnTo>
                <a:lnTo>
                  <a:pt x="0" y="0"/>
                </a:lnTo>
                <a:lnTo>
                  <a:pt x="1114424" y="0"/>
                </a:lnTo>
                <a:lnTo>
                  <a:pt x="1114424" y="6791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4352" y="506403"/>
            <a:ext cx="796925" cy="6302375"/>
          </a:xfrm>
          <a:prstGeom prst="rect">
            <a:avLst/>
          </a:prstGeom>
        </p:spPr>
        <p:txBody>
          <a:bodyPr vert="vert270" wrap="square" lIns="0" tIns="31750" rIns="0" bIns="0" rtlCol="0">
            <a:spAutoFit/>
          </a:bodyPr>
          <a:lstStyle/>
          <a:p>
            <a:pPr marR="64769" algn="ctr">
              <a:lnSpc>
                <a:spcPct val="100000"/>
              </a:lnSpc>
              <a:spcBef>
                <a:spcPts val="250"/>
              </a:spcBef>
            </a:pPr>
            <a:r>
              <a:rPr sz="2200" b="1" spc="-175" dirty="0">
                <a:solidFill>
                  <a:srgbClr val="1B7894"/>
                </a:solidFill>
                <a:latin typeface="Tahoma"/>
                <a:cs typeface="Tahoma"/>
              </a:rPr>
              <a:t>İZMİR</a:t>
            </a:r>
            <a:r>
              <a:rPr sz="2200" b="1" spc="-5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200" b="1" spc="-60" dirty="0">
                <a:solidFill>
                  <a:srgbClr val="1B7894"/>
                </a:solidFill>
                <a:latin typeface="Tahoma"/>
                <a:cs typeface="Tahoma"/>
              </a:rPr>
              <a:t>ATATÜRK</a:t>
            </a:r>
            <a:r>
              <a:rPr sz="2200" b="1" spc="-5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200" b="1" spc="-30" dirty="0">
                <a:solidFill>
                  <a:srgbClr val="1B7894"/>
                </a:solidFill>
                <a:latin typeface="Tahoma"/>
                <a:cs typeface="Tahoma"/>
              </a:rPr>
              <a:t>LİSESİ</a:t>
            </a:r>
            <a:endParaRPr sz="2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2200" b="1" spc="-165" dirty="0">
                <a:solidFill>
                  <a:srgbClr val="1B7894"/>
                </a:solidFill>
                <a:latin typeface="Tahoma"/>
                <a:cs typeface="Tahoma"/>
              </a:rPr>
              <a:t>2022</a:t>
            </a:r>
            <a:r>
              <a:rPr sz="2200" b="1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200" b="1" spc="-80" dirty="0">
                <a:solidFill>
                  <a:srgbClr val="1B7894"/>
                </a:solidFill>
                <a:latin typeface="Tahoma"/>
                <a:cs typeface="Tahoma"/>
              </a:rPr>
              <a:t>YKS'ye</a:t>
            </a:r>
            <a:r>
              <a:rPr sz="2200" b="1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200" b="1" spc="-70" dirty="0">
                <a:solidFill>
                  <a:srgbClr val="1B7894"/>
                </a:solidFill>
                <a:latin typeface="Tahoma"/>
                <a:cs typeface="Tahoma"/>
              </a:rPr>
              <a:t>GÖRE</a:t>
            </a:r>
            <a:r>
              <a:rPr sz="2200" b="1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200" b="1" spc="-105" dirty="0">
                <a:solidFill>
                  <a:srgbClr val="1B7894"/>
                </a:solidFill>
                <a:latin typeface="Tahoma"/>
                <a:cs typeface="Tahoma"/>
              </a:rPr>
              <a:t>YERLEŞEN</a:t>
            </a:r>
            <a:r>
              <a:rPr sz="2200" b="1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200" b="1" spc="-95" dirty="0">
                <a:solidFill>
                  <a:srgbClr val="1B7894"/>
                </a:solidFill>
                <a:latin typeface="Tahoma"/>
                <a:cs typeface="Tahoma"/>
              </a:rPr>
              <a:t>ÖĞRENCİ</a:t>
            </a:r>
            <a:r>
              <a:rPr sz="2200" b="1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200" b="1" spc="-120" dirty="0">
                <a:solidFill>
                  <a:srgbClr val="1B7894"/>
                </a:solidFill>
                <a:latin typeface="Tahoma"/>
                <a:cs typeface="Tahoma"/>
              </a:rPr>
              <a:t>LİSTESİ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6382" y="0"/>
            <a:ext cx="7353300" cy="7315200"/>
          </a:xfrm>
          <a:custGeom>
            <a:avLst/>
            <a:gdLst/>
            <a:ahLst/>
            <a:cxnLst/>
            <a:rect l="l" t="t" r="r" b="b"/>
            <a:pathLst>
              <a:path w="7353300" h="7315200">
                <a:moveTo>
                  <a:pt x="0" y="0"/>
                </a:moveTo>
                <a:lnTo>
                  <a:pt x="7353299" y="0"/>
                </a:lnTo>
                <a:lnTo>
                  <a:pt x="73532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6604" y="1188448"/>
            <a:ext cx="4280535" cy="148082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1082040">
              <a:lnSpc>
                <a:spcPts val="5700"/>
              </a:lnSpc>
              <a:spcBef>
                <a:spcPts val="259"/>
              </a:spcBef>
            </a:pPr>
            <a:r>
              <a:rPr sz="4800" spc="-20" dirty="0">
                <a:solidFill>
                  <a:srgbClr val="1B7894"/>
                </a:solidFill>
              </a:rPr>
              <a:t>ORTAK </a:t>
            </a:r>
            <a:r>
              <a:rPr sz="4800" spc="-125" dirty="0">
                <a:solidFill>
                  <a:srgbClr val="1B7894"/>
                </a:solidFill>
              </a:rPr>
              <a:t>OKULLARIMIZ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2614284" y="2885519"/>
            <a:ext cx="452564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5585" marR="227965" indent="675640">
              <a:lnSpc>
                <a:spcPct val="111100"/>
              </a:lnSpc>
              <a:spcBef>
                <a:spcPts val="100"/>
              </a:spcBef>
              <a:buAutoNum type="romanUcPeriod"/>
              <a:tabLst>
                <a:tab pos="1263650" algn="l"/>
              </a:tabLst>
            </a:pPr>
            <a:r>
              <a:rPr sz="2700" b="1" u="heavy" dirty="0">
                <a:solidFill>
                  <a:srgbClr val="1B7894"/>
                </a:solidFill>
                <a:uFill>
                  <a:solidFill>
                    <a:srgbClr val="1B7894"/>
                  </a:solidFill>
                </a:uFill>
                <a:latin typeface="Tahoma"/>
                <a:cs typeface="Tahoma"/>
              </a:rPr>
              <a:t>GRUP</a:t>
            </a:r>
            <a:r>
              <a:rPr sz="2700" b="1" u="heavy" spc="180" dirty="0">
                <a:solidFill>
                  <a:srgbClr val="1B7894"/>
                </a:solidFill>
                <a:uFill>
                  <a:solidFill>
                    <a:srgbClr val="1B7894"/>
                  </a:solidFill>
                </a:uFill>
                <a:latin typeface="Tahoma"/>
                <a:cs typeface="Tahoma"/>
              </a:rPr>
              <a:t> </a:t>
            </a:r>
            <a:r>
              <a:rPr sz="2700" b="1" u="heavy" spc="60" dirty="0">
                <a:solidFill>
                  <a:srgbClr val="1B7894"/>
                </a:solidFill>
                <a:uFill>
                  <a:solidFill>
                    <a:srgbClr val="1B7894"/>
                  </a:solidFill>
                </a:uFill>
                <a:latin typeface="Tahoma"/>
                <a:cs typeface="Tahoma"/>
              </a:rPr>
              <a:t>OKUL: </a:t>
            </a:r>
            <a:r>
              <a:rPr sz="2700" b="1" spc="6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700" b="1" spc="-35" dirty="0">
                <a:solidFill>
                  <a:srgbClr val="1B7894"/>
                </a:solidFill>
                <a:latin typeface="Tahoma"/>
                <a:cs typeface="Tahoma"/>
              </a:rPr>
              <a:t>İZMİR</a:t>
            </a:r>
            <a:r>
              <a:rPr sz="2700" b="1" spc="2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700" b="1" spc="50" dirty="0">
                <a:solidFill>
                  <a:srgbClr val="1B7894"/>
                </a:solidFill>
                <a:latin typeface="Tahoma"/>
                <a:cs typeface="Tahoma"/>
              </a:rPr>
              <a:t>ATATÜRK</a:t>
            </a:r>
            <a:r>
              <a:rPr sz="2700" b="1" spc="3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700" b="1" spc="-120" dirty="0">
                <a:solidFill>
                  <a:srgbClr val="1B7894"/>
                </a:solidFill>
                <a:latin typeface="Tahoma"/>
                <a:cs typeface="Tahoma"/>
              </a:rPr>
              <a:t>LİSESİ</a:t>
            </a:r>
            <a:endParaRPr sz="2700">
              <a:latin typeface="Tahoma"/>
              <a:cs typeface="Tahoma"/>
            </a:endParaRPr>
          </a:p>
          <a:p>
            <a:pPr marL="632460">
              <a:lnSpc>
                <a:spcPct val="100000"/>
              </a:lnSpc>
              <a:spcBef>
                <a:spcPts val="360"/>
              </a:spcBef>
            </a:pPr>
            <a:r>
              <a:rPr sz="2700" b="1" spc="-105" dirty="0">
                <a:solidFill>
                  <a:srgbClr val="1B7894"/>
                </a:solidFill>
                <a:latin typeface="Tahoma"/>
                <a:cs typeface="Tahoma"/>
              </a:rPr>
              <a:t>(454761)/</a:t>
            </a:r>
            <a:r>
              <a:rPr sz="2700" b="1" spc="-2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700" b="1" spc="-10" dirty="0">
                <a:solidFill>
                  <a:srgbClr val="1B7894"/>
                </a:solidFill>
                <a:latin typeface="Tahoma"/>
                <a:cs typeface="Tahoma"/>
              </a:rPr>
              <a:t>SINAVLI</a:t>
            </a:r>
            <a:endParaRPr sz="2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Tahoma"/>
              <a:cs typeface="Tahoma"/>
            </a:endParaRPr>
          </a:p>
          <a:p>
            <a:pPr marL="203835" marR="196850" indent="694690">
              <a:lnSpc>
                <a:spcPct val="111100"/>
              </a:lnSpc>
              <a:buAutoNum type="romanUcPeriod" startAt="2"/>
              <a:tabLst>
                <a:tab pos="1381760" algn="l"/>
              </a:tabLst>
            </a:pPr>
            <a:r>
              <a:rPr sz="2700" b="1" u="heavy" dirty="0">
                <a:solidFill>
                  <a:srgbClr val="1B7894"/>
                </a:solidFill>
                <a:uFill>
                  <a:solidFill>
                    <a:srgbClr val="1B7894"/>
                  </a:solidFill>
                </a:uFill>
                <a:latin typeface="Tahoma"/>
                <a:cs typeface="Tahoma"/>
              </a:rPr>
              <a:t>GRUP</a:t>
            </a:r>
            <a:r>
              <a:rPr sz="2700" b="1" u="heavy" spc="275" dirty="0">
                <a:solidFill>
                  <a:srgbClr val="1B7894"/>
                </a:solidFill>
                <a:uFill>
                  <a:solidFill>
                    <a:srgbClr val="1B7894"/>
                  </a:solidFill>
                </a:uFill>
                <a:latin typeface="Tahoma"/>
                <a:cs typeface="Tahoma"/>
              </a:rPr>
              <a:t> </a:t>
            </a:r>
            <a:r>
              <a:rPr sz="2700" b="1" u="heavy" spc="50" dirty="0">
                <a:solidFill>
                  <a:srgbClr val="1B7894"/>
                </a:solidFill>
                <a:uFill>
                  <a:solidFill>
                    <a:srgbClr val="1B7894"/>
                  </a:solidFill>
                </a:uFill>
                <a:latin typeface="Tahoma"/>
                <a:cs typeface="Tahoma"/>
              </a:rPr>
              <a:t>OKUL:</a:t>
            </a:r>
            <a:r>
              <a:rPr sz="2700" b="1" spc="5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700" b="1" spc="-10" dirty="0">
                <a:solidFill>
                  <a:srgbClr val="1B7894"/>
                </a:solidFill>
                <a:latin typeface="Tahoma"/>
                <a:cs typeface="Tahoma"/>
              </a:rPr>
              <a:t>KIRKLARELİ</a:t>
            </a:r>
            <a:r>
              <a:rPr sz="2700" b="1" spc="-13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700" b="1" spc="-10" dirty="0">
                <a:solidFill>
                  <a:srgbClr val="1B7894"/>
                </a:solidFill>
                <a:latin typeface="Tahoma"/>
                <a:cs typeface="Tahoma"/>
              </a:rPr>
              <a:t>TÜRKİYE </a:t>
            </a:r>
            <a:r>
              <a:rPr sz="2700" b="1" spc="70" dirty="0">
                <a:solidFill>
                  <a:srgbClr val="1B7894"/>
                </a:solidFill>
                <a:latin typeface="Tahoma"/>
                <a:cs typeface="Tahoma"/>
              </a:rPr>
              <a:t>ODALAR</a:t>
            </a:r>
            <a:r>
              <a:rPr sz="2700" b="1" spc="15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700" b="1" dirty="0">
                <a:solidFill>
                  <a:srgbClr val="1B7894"/>
                </a:solidFill>
                <a:latin typeface="Tahoma"/>
                <a:cs typeface="Tahoma"/>
              </a:rPr>
              <a:t>VE</a:t>
            </a:r>
            <a:r>
              <a:rPr sz="2700" b="1" spc="15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700" b="1" spc="-10" dirty="0">
                <a:solidFill>
                  <a:srgbClr val="1B7894"/>
                </a:solidFill>
                <a:latin typeface="Tahoma"/>
                <a:cs typeface="Tahoma"/>
              </a:rPr>
              <a:t>BORSALAR</a:t>
            </a:r>
            <a:endParaRPr sz="2700">
              <a:latin typeface="Tahoma"/>
              <a:cs typeface="Tahoma"/>
            </a:endParaRPr>
          </a:p>
          <a:p>
            <a:pPr marL="579755" marR="5080" indent="-567690">
              <a:lnSpc>
                <a:spcPct val="111100"/>
              </a:lnSpc>
            </a:pPr>
            <a:r>
              <a:rPr sz="2700" b="1" spc="-70" dirty="0">
                <a:solidFill>
                  <a:srgbClr val="1B7894"/>
                </a:solidFill>
                <a:latin typeface="Tahoma"/>
                <a:cs typeface="Tahoma"/>
              </a:rPr>
              <a:t>BİRLİĞİ</a:t>
            </a:r>
            <a:r>
              <a:rPr sz="2700" b="1" spc="3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700" b="1" spc="130" dirty="0">
                <a:solidFill>
                  <a:srgbClr val="1B7894"/>
                </a:solidFill>
                <a:latin typeface="Tahoma"/>
                <a:cs typeface="Tahoma"/>
              </a:rPr>
              <a:t>ANADOLU</a:t>
            </a:r>
            <a:r>
              <a:rPr sz="2700" b="1" spc="4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700" b="1" spc="-114" dirty="0">
                <a:solidFill>
                  <a:srgbClr val="1B7894"/>
                </a:solidFill>
                <a:latin typeface="Tahoma"/>
                <a:cs typeface="Tahoma"/>
              </a:rPr>
              <a:t>LİSESİ </a:t>
            </a:r>
            <a:r>
              <a:rPr sz="2700" b="1" spc="-30" dirty="0">
                <a:solidFill>
                  <a:srgbClr val="1B7894"/>
                </a:solidFill>
                <a:latin typeface="Tahoma"/>
                <a:cs typeface="Tahoma"/>
              </a:rPr>
              <a:t>(972914)/SINAVSIZ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75179" y="3720"/>
            <a:ext cx="2800350" cy="1276350"/>
          </a:xfrm>
          <a:custGeom>
            <a:avLst/>
            <a:gdLst/>
            <a:ahLst/>
            <a:cxnLst/>
            <a:rect l="l" t="t" r="r" b="b"/>
            <a:pathLst>
              <a:path w="2800350" h="1276350">
                <a:moveTo>
                  <a:pt x="0" y="0"/>
                </a:moveTo>
                <a:lnTo>
                  <a:pt x="2800349" y="0"/>
                </a:lnTo>
                <a:lnTo>
                  <a:pt x="1400174" y="1276350"/>
                </a:lnTo>
                <a:lnTo>
                  <a:pt x="0" y="0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9431" y="0"/>
            <a:ext cx="8524240" cy="7315200"/>
            <a:chOff x="1229431" y="0"/>
            <a:chExt cx="8524240" cy="7315200"/>
          </a:xfrm>
        </p:grpSpPr>
        <p:sp>
          <p:nvSpPr>
            <p:cNvPr id="3" name="object 3"/>
            <p:cNvSpPr/>
            <p:nvPr/>
          </p:nvSpPr>
          <p:spPr>
            <a:xfrm>
              <a:off x="1818796" y="0"/>
              <a:ext cx="7934959" cy="7315200"/>
            </a:xfrm>
            <a:custGeom>
              <a:avLst/>
              <a:gdLst/>
              <a:ahLst/>
              <a:cxnLst/>
              <a:rect l="l" t="t" r="r" b="b"/>
              <a:pathLst>
                <a:path w="7934959" h="7315200">
                  <a:moveTo>
                    <a:pt x="0" y="7315199"/>
                  </a:moveTo>
                  <a:lnTo>
                    <a:pt x="6255415" y="0"/>
                  </a:lnTo>
                  <a:lnTo>
                    <a:pt x="7934803" y="0"/>
                  </a:lnTo>
                  <a:lnTo>
                    <a:pt x="7934803" y="7315199"/>
                  </a:lnTo>
                  <a:lnTo>
                    <a:pt x="0" y="7315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9758" y="0"/>
              <a:ext cx="1499870" cy="1728470"/>
            </a:xfrm>
            <a:custGeom>
              <a:avLst/>
              <a:gdLst/>
              <a:ahLst/>
              <a:cxnLst/>
              <a:rect l="l" t="t" r="r" b="b"/>
              <a:pathLst>
                <a:path w="1499870" h="1728470">
                  <a:moveTo>
                    <a:pt x="21717" y="1727979"/>
                  </a:moveTo>
                  <a:lnTo>
                    <a:pt x="0" y="1709408"/>
                  </a:lnTo>
                  <a:lnTo>
                    <a:pt x="1461759" y="0"/>
                  </a:lnTo>
                  <a:lnTo>
                    <a:pt x="1499356" y="0"/>
                  </a:lnTo>
                  <a:lnTo>
                    <a:pt x="21717" y="1727979"/>
                  </a:lnTo>
                  <a:close/>
                </a:path>
              </a:pathLst>
            </a:custGeom>
            <a:solidFill>
              <a:srgbClr val="FFF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9431" y="4994701"/>
              <a:ext cx="2006600" cy="2320925"/>
            </a:xfrm>
            <a:custGeom>
              <a:avLst/>
              <a:gdLst/>
              <a:ahLst/>
              <a:cxnLst/>
              <a:rect l="l" t="t" r="r" b="b"/>
              <a:pathLst>
                <a:path w="2006600" h="2320925">
                  <a:moveTo>
                    <a:pt x="0" y="2320498"/>
                  </a:moveTo>
                  <a:lnTo>
                    <a:pt x="1984317" y="0"/>
                  </a:lnTo>
                  <a:lnTo>
                    <a:pt x="2006034" y="18571"/>
                  </a:lnTo>
                  <a:lnTo>
                    <a:pt x="37597" y="2320498"/>
                  </a:lnTo>
                  <a:lnTo>
                    <a:pt x="0" y="2320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86722" y="2073974"/>
            <a:ext cx="395605" cy="396875"/>
          </a:xfrm>
          <a:custGeom>
            <a:avLst/>
            <a:gdLst/>
            <a:ahLst/>
            <a:cxnLst/>
            <a:rect l="l" t="t" r="r" b="b"/>
            <a:pathLst>
              <a:path w="395605" h="396875">
                <a:moveTo>
                  <a:pt x="395510" y="396477"/>
                </a:moveTo>
                <a:lnTo>
                  <a:pt x="268373" y="223508"/>
                </a:lnTo>
                <a:lnTo>
                  <a:pt x="329171" y="162703"/>
                </a:lnTo>
                <a:lnTo>
                  <a:pt x="336017" y="152395"/>
                </a:lnTo>
                <a:lnTo>
                  <a:pt x="338299" y="140669"/>
                </a:lnTo>
                <a:lnTo>
                  <a:pt x="336017" y="128943"/>
                </a:lnTo>
                <a:lnTo>
                  <a:pt x="329171" y="118635"/>
                </a:lnTo>
                <a:lnTo>
                  <a:pt x="302732" y="92202"/>
                </a:lnTo>
                <a:lnTo>
                  <a:pt x="292427" y="85356"/>
                </a:lnTo>
                <a:lnTo>
                  <a:pt x="280704" y="83075"/>
                </a:lnTo>
                <a:lnTo>
                  <a:pt x="268979" y="85356"/>
                </a:lnTo>
                <a:lnTo>
                  <a:pt x="258670" y="92202"/>
                </a:lnTo>
                <a:lnTo>
                  <a:pt x="249853" y="101019"/>
                </a:lnTo>
                <a:lnTo>
                  <a:pt x="239548" y="107865"/>
                </a:lnTo>
                <a:lnTo>
                  <a:pt x="227825" y="110146"/>
                </a:lnTo>
                <a:lnTo>
                  <a:pt x="216102" y="107865"/>
                </a:lnTo>
                <a:lnTo>
                  <a:pt x="205798" y="101019"/>
                </a:lnTo>
                <a:lnTo>
                  <a:pt x="169033" y="63295"/>
                </a:lnTo>
                <a:lnTo>
                  <a:pt x="161152" y="54028"/>
                </a:lnTo>
                <a:lnTo>
                  <a:pt x="156038" y="45136"/>
                </a:lnTo>
                <a:lnTo>
                  <a:pt x="154118" y="37612"/>
                </a:lnTo>
                <a:lnTo>
                  <a:pt x="155816" y="32450"/>
                </a:lnTo>
                <a:lnTo>
                  <a:pt x="157862" y="27634"/>
                </a:lnTo>
                <a:lnTo>
                  <a:pt x="156888" y="21055"/>
                </a:lnTo>
                <a:lnTo>
                  <a:pt x="153175" y="13563"/>
                </a:lnTo>
                <a:lnTo>
                  <a:pt x="147005" y="6010"/>
                </a:lnTo>
                <a:lnTo>
                  <a:pt x="138417" y="881"/>
                </a:lnTo>
                <a:lnTo>
                  <a:pt x="128093" y="0"/>
                </a:lnTo>
                <a:lnTo>
                  <a:pt x="117312" y="3225"/>
                </a:lnTo>
                <a:lnTo>
                  <a:pt x="107349" y="10416"/>
                </a:lnTo>
                <a:lnTo>
                  <a:pt x="10415" y="107356"/>
                </a:lnTo>
                <a:lnTo>
                  <a:pt x="3224" y="117318"/>
                </a:lnTo>
                <a:lnTo>
                  <a:pt x="0" y="128098"/>
                </a:lnTo>
                <a:lnTo>
                  <a:pt x="883" y="138421"/>
                </a:lnTo>
                <a:lnTo>
                  <a:pt x="6016" y="147012"/>
                </a:lnTo>
                <a:lnTo>
                  <a:pt x="13565" y="153180"/>
                </a:lnTo>
                <a:lnTo>
                  <a:pt x="21055" y="156893"/>
                </a:lnTo>
                <a:lnTo>
                  <a:pt x="27634" y="157869"/>
                </a:lnTo>
                <a:lnTo>
                  <a:pt x="32449" y="155823"/>
                </a:lnTo>
                <a:lnTo>
                  <a:pt x="37610" y="154126"/>
                </a:lnTo>
                <a:lnTo>
                  <a:pt x="100053" y="206771"/>
                </a:lnTo>
                <a:lnTo>
                  <a:pt x="109175" y="228803"/>
                </a:lnTo>
                <a:lnTo>
                  <a:pt x="106894" y="240525"/>
                </a:lnTo>
                <a:lnTo>
                  <a:pt x="100053" y="250826"/>
                </a:lnTo>
                <a:lnTo>
                  <a:pt x="91241" y="259637"/>
                </a:lnTo>
                <a:lnTo>
                  <a:pt x="84396" y="269945"/>
                </a:lnTo>
                <a:lnTo>
                  <a:pt x="82114" y="281671"/>
                </a:lnTo>
                <a:lnTo>
                  <a:pt x="84396" y="293397"/>
                </a:lnTo>
                <a:lnTo>
                  <a:pt x="91241" y="303705"/>
                </a:lnTo>
                <a:lnTo>
                  <a:pt x="117675" y="330138"/>
                </a:lnTo>
                <a:lnTo>
                  <a:pt x="127982" y="336984"/>
                </a:lnTo>
                <a:lnTo>
                  <a:pt x="139705" y="339265"/>
                </a:lnTo>
                <a:lnTo>
                  <a:pt x="151429" y="336984"/>
                </a:lnTo>
                <a:lnTo>
                  <a:pt x="161736" y="330138"/>
                </a:lnTo>
                <a:lnTo>
                  <a:pt x="222541" y="269333"/>
                </a:lnTo>
                <a:lnTo>
                  <a:pt x="395510" y="3964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9982" y="633095"/>
            <a:ext cx="323469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115">
              <a:lnSpc>
                <a:spcPct val="116700"/>
              </a:lnSpc>
              <a:spcBef>
                <a:spcPts val="95"/>
              </a:spcBef>
            </a:pPr>
            <a:r>
              <a:rPr spc="-150" dirty="0">
                <a:solidFill>
                  <a:srgbClr val="FFFFFF"/>
                </a:solidFill>
              </a:rPr>
              <a:t>5.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125" dirty="0">
                <a:solidFill>
                  <a:srgbClr val="FFFFFF"/>
                </a:solidFill>
              </a:rPr>
              <a:t>YKS’ye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yönelik planlamalarımız: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12398" y="2023516"/>
            <a:ext cx="4359275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sz="2300" b="1" dirty="0">
                <a:solidFill>
                  <a:srgbClr val="FFFFFF"/>
                </a:solidFill>
                <a:latin typeface="Tahoma"/>
                <a:cs typeface="Tahoma"/>
              </a:rPr>
              <a:t>Ortak</a:t>
            </a:r>
            <a:r>
              <a:rPr sz="23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FFFFFF"/>
                </a:solidFill>
                <a:latin typeface="Tahoma"/>
                <a:cs typeface="Tahoma"/>
              </a:rPr>
              <a:t>okullar</a:t>
            </a:r>
            <a:r>
              <a:rPr sz="23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FFFFFF"/>
                </a:solidFill>
                <a:latin typeface="Tahoma"/>
                <a:cs typeface="Tahoma"/>
              </a:rPr>
              <a:t>olarak</a:t>
            </a:r>
            <a:r>
              <a:rPr sz="23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-170" dirty="0">
                <a:solidFill>
                  <a:srgbClr val="FFFFFF"/>
                </a:solidFill>
                <a:latin typeface="Tahoma"/>
                <a:cs typeface="Tahoma"/>
              </a:rPr>
              <a:t>2022</a:t>
            </a:r>
            <a:r>
              <a:rPr sz="23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-55" dirty="0">
                <a:solidFill>
                  <a:srgbClr val="FFFFFF"/>
                </a:solidFill>
                <a:latin typeface="Tahoma"/>
                <a:cs typeface="Tahoma"/>
              </a:rPr>
              <a:t>YKS </a:t>
            </a:r>
            <a:r>
              <a:rPr sz="2300" b="1" spc="-10" dirty="0">
                <a:solidFill>
                  <a:srgbClr val="FFFFFF"/>
                </a:solidFill>
                <a:latin typeface="Tahoma"/>
                <a:cs typeface="Tahoma"/>
              </a:rPr>
              <a:t>analizlerimiz: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1860" y="2651223"/>
            <a:ext cx="326136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200"/>
              </a:lnSpc>
              <a:spcBef>
                <a:spcPts val="100"/>
              </a:spcBef>
            </a:pPr>
            <a:r>
              <a:rPr sz="2000" spc="90" dirty="0">
                <a:solidFill>
                  <a:srgbClr val="1B7894"/>
                </a:solidFill>
                <a:latin typeface="Tahoma"/>
                <a:cs typeface="Tahoma"/>
              </a:rPr>
              <a:t>Okulumuzda</a:t>
            </a:r>
            <a:r>
              <a:rPr sz="2000" spc="-7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68</a:t>
            </a:r>
            <a:r>
              <a:rPr sz="2000" spc="-7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1B7894"/>
                </a:solidFill>
                <a:latin typeface="Tahoma"/>
                <a:cs typeface="Tahoma"/>
              </a:rPr>
              <a:t>öğrencimiz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sınava</a:t>
            </a:r>
            <a:r>
              <a:rPr sz="2000" spc="18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ahoma"/>
                <a:cs typeface="Tahoma"/>
              </a:rPr>
              <a:t>girmiştir.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40563" y="4840068"/>
            <a:ext cx="4472940" cy="84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400"/>
              </a:lnSpc>
              <a:spcBef>
                <a:spcPts val="100"/>
              </a:spcBef>
            </a:pPr>
            <a:r>
              <a:rPr sz="2000" spc="80" dirty="0">
                <a:solidFill>
                  <a:srgbClr val="1B7894"/>
                </a:solidFill>
                <a:latin typeface="Tahoma"/>
                <a:cs typeface="Tahoma"/>
              </a:rPr>
              <a:t>olmak</a:t>
            </a:r>
            <a:r>
              <a:rPr sz="2000" spc="-9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B7894"/>
                </a:solidFill>
                <a:latin typeface="Tahoma"/>
                <a:cs typeface="Tahoma"/>
              </a:rPr>
              <a:t>üzere</a:t>
            </a:r>
            <a:r>
              <a:rPr sz="2000" spc="-8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31</a:t>
            </a:r>
            <a:r>
              <a:rPr sz="2000" spc="-8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öğrencimiz</a:t>
            </a:r>
            <a:r>
              <a:rPr sz="2000" spc="-9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1B7894"/>
                </a:solidFill>
                <a:latin typeface="Tahoma"/>
                <a:cs typeface="Tahoma"/>
              </a:rPr>
              <a:t>bir</a:t>
            </a:r>
            <a:r>
              <a:rPr sz="2000" spc="-8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1B7894"/>
                </a:solidFill>
                <a:latin typeface="Tahoma"/>
                <a:cs typeface="Tahoma"/>
              </a:rPr>
              <a:t>yüksek 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öğretim</a:t>
            </a:r>
            <a:r>
              <a:rPr sz="2000" spc="-9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1B7894"/>
                </a:solidFill>
                <a:latin typeface="Tahoma"/>
                <a:cs typeface="Tahoma"/>
              </a:rPr>
              <a:t>kurumuna</a:t>
            </a:r>
            <a:r>
              <a:rPr sz="2000" spc="-9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1B7894"/>
                </a:solidFill>
                <a:latin typeface="Tahoma"/>
                <a:cs typeface="Tahoma"/>
              </a:rPr>
              <a:t>yerleşmiştir.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20390" y="6049819"/>
            <a:ext cx="3891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YKS'</a:t>
            </a:r>
            <a:r>
              <a:rPr sz="2000" spc="-6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1B7894"/>
                </a:solidFill>
                <a:latin typeface="Tahoma"/>
                <a:cs typeface="Tahoma"/>
              </a:rPr>
              <a:t>da</a:t>
            </a:r>
            <a:r>
              <a:rPr sz="2000" spc="-6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yerleşme</a:t>
            </a:r>
            <a:r>
              <a:rPr sz="2000" spc="-6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yüzdesi:</a:t>
            </a:r>
            <a:r>
              <a:rPr sz="2000" spc="-6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315" dirty="0">
                <a:solidFill>
                  <a:srgbClr val="1B7894"/>
                </a:solidFill>
                <a:latin typeface="Tahoma"/>
                <a:cs typeface="Tahoma"/>
              </a:rPr>
              <a:t>%</a:t>
            </a:r>
            <a:r>
              <a:rPr sz="2000" spc="-6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Tahoma"/>
                <a:cs typeface="Tahoma"/>
              </a:rPr>
              <a:t>45.6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0066" y="3364660"/>
            <a:ext cx="1831975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2500" b="1" spc="-155" dirty="0">
                <a:solidFill>
                  <a:srgbClr val="FFFFFF"/>
                </a:solidFill>
                <a:latin typeface="Tahoma"/>
                <a:cs typeface="Tahoma"/>
              </a:rPr>
              <a:t>KIRKLARELİ </a:t>
            </a:r>
            <a:r>
              <a:rPr sz="2500" b="1" spc="-20" dirty="0">
                <a:solidFill>
                  <a:srgbClr val="FFFFFF"/>
                </a:solidFill>
                <a:latin typeface="Tahoma"/>
                <a:cs typeface="Tahoma"/>
              </a:rPr>
              <a:t>TOBB </a:t>
            </a:r>
            <a:r>
              <a:rPr sz="2500" b="1" spc="-10" dirty="0">
                <a:solidFill>
                  <a:srgbClr val="FFFFFF"/>
                </a:solidFill>
                <a:latin typeface="Tahoma"/>
                <a:cs typeface="Tahoma"/>
              </a:rPr>
              <a:t>ANADOLU </a:t>
            </a:r>
            <a:r>
              <a:rPr sz="2500" b="1" spc="-75" dirty="0">
                <a:solidFill>
                  <a:srgbClr val="FFFFFF"/>
                </a:solidFill>
                <a:latin typeface="Tahoma"/>
                <a:cs typeface="Tahoma"/>
              </a:rPr>
              <a:t>LİSESİ</a:t>
            </a:r>
            <a:endParaRPr sz="2500">
              <a:latin typeface="Tahoma"/>
              <a:cs typeface="Tahoma"/>
            </a:endParaRPr>
          </a:p>
          <a:p>
            <a:pPr marL="219710" marR="212725" algn="ctr">
              <a:lnSpc>
                <a:spcPct val="114999"/>
              </a:lnSpc>
            </a:pPr>
            <a:r>
              <a:rPr sz="2500" b="1" spc="-185" dirty="0">
                <a:solidFill>
                  <a:srgbClr val="FFFFFF"/>
                </a:solidFill>
                <a:latin typeface="Tahoma"/>
                <a:cs typeface="Tahoma"/>
              </a:rPr>
              <a:t>2022</a:t>
            </a:r>
            <a:r>
              <a:rPr sz="25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135" dirty="0">
                <a:solidFill>
                  <a:srgbClr val="FFFFFF"/>
                </a:solidFill>
                <a:latin typeface="Tahoma"/>
                <a:cs typeface="Tahoma"/>
              </a:rPr>
              <a:t>YKS </a:t>
            </a:r>
            <a:r>
              <a:rPr sz="2500" b="1" spc="-10" dirty="0">
                <a:solidFill>
                  <a:srgbClr val="FFFFFF"/>
                </a:solidFill>
                <a:latin typeface="Tahoma"/>
                <a:cs typeface="Tahoma"/>
              </a:rPr>
              <a:t>ANALİZİ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87794" y="3724374"/>
            <a:ext cx="3191510" cy="86360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11</a:t>
            </a:r>
            <a:r>
              <a:rPr sz="2000" spc="-6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öğrencimiz</a:t>
            </a:r>
            <a:r>
              <a:rPr sz="2000" spc="-6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ahoma"/>
                <a:cs typeface="Tahoma"/>
              </a:rPr>
              <a:t>Fakülte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20</a:t>
            </a:r>
            <a:r>
              <a:rPr sz="2000" spc="1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öğrencimiz</a:t>
            </a:r>
            <a:r>
              <a:rPr sz="2000" spc="1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Yüksek</a:t>
            </a:r>
            <a:r>
              <a:rPr sz="2000" spc="1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Okul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9252" y="211801"/>
            <a:ext cx="7874926" cy="68960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0625" y="211801"/>
            <a:ext cx="1285875" cy="6896100"/>
          </a:xfrm>
          <a:custGeom>
            <a:avLst/>
            <a:gdLst/>
            <a:ahLst/>
            <a:cxnLst/>
            <a:rect l="l" t="t" r="r" b="b"/>
            <a:pathLst>
              <a:path w="1285875" h="6896100">
                <a:moveTo>
                  <a:pt x="1285874" y="6896099"/>
                </a:moveTo>
                <a:lnTo>
                  <a:pt x="0" y="6896099"/>
                </a:lnTo>
                <a:lnTo>
                  <a:pt x="0" y="0"/>
                </a:lnTo>
                <a:lnTo>
                  <a:pt x="1285874" y="0"/>
                </a:lnTo>
                <a:lnTo>
                  <a:pt x="1285874" y="6896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5364" y="364362"/>
            <a:ext cx="823594" cy="6586855"/>
          </a:xfrm>
          <a:prstGeom prst="rect">
            <a:avLst/>
          </a:prstGeom>
        </p:spPr>
        <p:txBody>
          <a:bodyPr vert="vert270" wrap="square" lIns="0" tIns="32384" rIns="0" bIns="0" rtlCol="0">
            <a:spAutoFit/>
          </a:bodyPr>
          <a:lstStyle/>
          <a:p>
            <a:pPr marR="67945" algn="ctr">
              <a:lnSpc>
                <a:spcPct val="100000"/>
              </a:lnSpc>
              <a:spcBef>
                <a:spcPts val="254"/>
              </a:spcBef>
            </a:pPr>
            <a:r>
              <a:rPr sz="2300" b="1" spc="-150" dirty="0">
                <a:solidFill>
                  <a:srgbClr val="1B7894"/>
                </a:solidFill>
                <a:latin typeface="Tahoma"/>
                <a:cs typeface="Tahoma"/>
              </a:rPr>
              <a:t>KIRKLARELİ</a:t>
            </a:r>
            <a:r>
              <a:rPr sz="2300" b="1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spc="-20" dirty="0">
                <a:solidFill>
                  <a:srgbClr val="1B7894"/>
                </a:solidFill>
                <a:latin typeface="Tahoma"/>
                <a:cs typeface="Tahoma"/>
              </a:rPr>
              <a:t>TOBB</a:t>
            </a:r>
            <a:r>
              <a:rPr sz="2300" b="1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1B7894"/>
                </a:solidFill>
                <a:latin typeface="Tahoma"/>
                <a:cs typeface="Tahoma"/>
              </a:rPr>
              <a:t>ANADOLU</a:t>
            </a:r>
            <a:r>
              <a:rPr sz="2300" b="1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spc="-25" dirty="0">
                <a:solidFill>
                  <a:srgbClr val="1B7894"/>
                </a:solidFill>
                <a:latin typeface="Tahoma"/>
                <a:cs typeface="Tahoma"/>
              </a:rPr>
              <a:t>LİSESİ</a:t>
            </a:r>
            <a:endParaRPr sz="23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2300" b="1" spc="-170" dirty="0">
                <a:solidFill>
                  <a:srgbClr val="1B7894"/>
                </a:solidFill>
                <a:latin typeface="Tahoma"/>
                <a:cs typeface="Tahoma"/>
              </a:rPr>
              <a:t>2022</a:t>
            </a:r>
            <a:r>
              <a:rPr sz="2300" b="1" spc="-6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spc="-85" dirty="0">
                <a:solidFill>
                  <a:srgbClr val="1B7894"/>
                </a:solidFill>
                <a:latin typeface="Tahoma"/>
                <a:cs typeface="Tahoma"/>
              </a:rPr>
              <a:t>YKS'ye</a:t>
            </a:r>
            <a:r>
              <a:rPr sz="2300" b="1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spc="-75" dirty="0">
                <a:solidFill>
                  <a:srgbClr val="1B7894"/>
                </a:solidFill>
                <a:latin typeface="Tahoma"/>
                <a:cs typeface="Tahoma"/>
              </a:rPr>
              <a:t>GÖRE</a:t>
            </a:r>
            <a:r>
              <a:rPr sz="2300" b="1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spc="-110" dirty="0">
                <a:solidFill>
                  <a:srgbClr val="1B7894"/>
                </a:solidFill>
                <a:latin typeface="Tahoma"/>
                <a:cs typeface="Tahoma"/>
              </a:rPr>
              <a:t>YERLEŞEN</a:t>
            </a:r>
            <a:r>
              <a:rPr sz="2300" b="1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spc="-100" dirty="0">
                <a:solidFill>
                  <a:srgbClr val="1B7894"/>
                </a:solidFill>
                <a:latin typeface="Tahoma"/>
                <a:cs typeface="Tahoma"/>
              </a:rPr>
              <a:t>ÖĞRENCİ</a:t>
            </a:r>
            <a:r>
              <a:rPr sz="2300" b="1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spc="-125" dirty="0">
                <a:solidFill>
                  <a:srgbClr val="1B7894"/>
                </a:solidFill>
                <a:latin typeface="Tahoma"/>
                <a:cs typeface="Tahoma"/>
              </a:rPr>
              <a:t>LİSTESİ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583" y="211801"/>
            <a:ext cx="7324724" cy="68960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0625" y="211801"/>
            <a:ext cx="1285875" cy="6896100"/>
          </a:xfrm>
          <a:custGeom>
            <a:avLst/>
            <a:gdLst/>
            <a:ahLst/>
            <a:cxnLst/>
            <a:rect l="l" t="t" r="r" b="b"/>
            <a:pathLst>
              <a:path w="1285875" h="6896100">
                <a:moveTo>
                  <a:pt x="1285874" y="6896099"/>
                </a:moveTo>
                <a:lnTo>
                  <a:pt x="0" y="6896099"/>
                </a:lnTo>
                <a:lnTo>
                  <a:pt x="0" y="0"/>
                </a:lnTo>
                <a:lnTo>
                  <a:pt x="1285874" y="0"/>
                </a:lnTo>
                <a:lnTo>
                  <a:pt x="1285874" y="6896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5364" y="364363"/>
            <a:ext cx="823594" cy="6586855"/>
          </a:xfrm>
          <a:prstGeom prst="rect">
            <a:avLst/>
          </a:prstGeom>
        </p:spPr>
        <p:txBody>
          <a:bodyPr vert="vert270" wrap="square" lIns="0" tIns="32384" rIns="0" bIns="0" rtlCol="0">
            <a:spAutoFit/>
          </a:bodyPr>
          <a:lstStyle/>
          <a:p>
            <a:pPr marR="67945" algn="ctr">
              <a:lnSpc>
                <a:spcPct val="100000"/>
              </a:lnSpc>
              <a:spcBef>
                <a:spcPts val="254"/>
              </a:spcBef>
            </a:pPr>
            <a:r>
              <a:rPr sz="2300" b="1" spc="-150" dirty="0">
                <a:solidFill>
                  <a:srgbClr val="1B7894"/>
                </a:solidFill>
                <a:latin typeface="Tahoma"/>
                <a:cs typeface="Tahoma"/>
              </a:rPr>
              <a:t>KIRKLARELİ</a:t>
            </a:r>
            <a:r>
              <a:rPr sz="2300" b="1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spc="-20" dirty="0">
                <a:solidFill>
                  <a:srgbClr val="1B7894"/>
                </a:solidFill>
                <a:latin typeface="Tahoma"/>
                <a:cs typeface="Tahoma"/>
              </a:rPr>
              <a:t>TOBB</a:t>
            </a:r>
            <a:r>
              <a:rPr sz="2300" b="1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1B7894"/>
                </a:solidFill>
                <a:latin typeface="Tahoma"/>
                <a:cs typeface="Tahoma"/>
              </a:rPr>
              <a:t>ANADOLU</a:t>
            </a:r>
            <a:r>
              <a:rPr sz="2300" b="1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spc="-25" dirty="0">
                <a:solidFill>
                  <a:srgbClr val="1B7894"/>
                </a:solidFill>
                <a:latin typeface="Tahoma"/>
                <a:cs typeface="Tahoma"/>
              </a:rPr>
              <a:t>LİSESİ</a:t>
            </a:r>
            <a:endParaRPr sz="23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2300" b="1" spc="-170" dirty="0">
                <a:solidFill>
                  <a:srgbClr val="1B7894"/>
                </a:solidFill>
                <a:latin typeface="Tahoma"/>
                <a:cs typeface="Tahoma"/>
              </a:rPr>
              <a:t>2022</a:t>
            </a:r>
            <a:r>
              <a:rPr sz="2300" b="1" spc="-6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spc="-85" dirty="0">
                <a:solidFill>
                  <a:srgbClr val="1B7894"/>
                </a:solidFill>
                <a:latin typeface="Tahoma"/>
                <a:cs typeface="Tahoma"/>
              </a:rPr>
              <a:t>YKS'ye</a:t>
            </a:r>
            <a:r>
              <a:rPr sz="2300" b="1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spc="-75" dirty="0">
                <a:solidFill>
                  <a:srgbClr val="1B7894"/>
                </a:solidFill>
                <a:latin typeface="Tahoma"/>
                <a:cs typeface="Tahoma"/>
              </a:rPr>
              <a:t>GÖRE</a:t>
            </a:r>
            <a:r>
              <a:rPr sz="2300" b="1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spc="-110" dirty="0">
                <a:solidFill>
                  <a:srgbClr val="1B7894"/>
                </a:solidFill>
                <a:latin typeface="Tahoma"/>
                <a:cs typeface="Tahoma"/>
              </a:rPr>
              <a:t>YERLEŞEN</a:t>
            </a:r>
            <a:r>
              <a:rPr sz="2300" b="1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spc="-100" dirty="0">
                <a:solidFill>
                  <a:srgbClr val="1B7894"/>
                </a:solidFill>
                <a:latin typeface="Tahoma"/>
                <a:cs typeface="Tahoma"/>
              </a:rPr>
              <a:t>ÖĞRENCİ</a:t>
            </a:r>
            <a:r>
              <a:rPr sz="2300" b="1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spc="-125" dirty="0">
                <a:solidFill>
                  <a:srgbClr val="1B7894"/>
                </a:solidFill>
                <a:latin typeface="Tahoma"/>
                <a:cs typeface="Tahoma"/>
              </a:rPr>
              <a:t>LİSTESİ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20221" y="440631"/>
            <a:ext cx="733425" cy="1466850"/>
          </a:xfrm>
          <a:custGeom>
            <a:avLst/>
            <a:gdLst/>
            <a:ahLst/>
            <a:cxnLst/>
            <a:rect l="l" t="t" r="r" b="b"/>
            <a:pathLst>
              <a:path w="733425" h="1466850">
                <a:moveTo>
                  <a:pt x="733378" y="1466757"/>
                </a:moveTo>
                <a:lnTo>
                  <a:pt x="0" y="733378"/>
                </a:lnTo>
                <a:lnTo>
                  <a:pt x="733378" y="0"/>
                </a:lnTo>
                <a:lnTo>
                  <a:pt x="733378" y="1466757"/>
                </a:lnTo>
                <a:close/>
              </a:path>
            </a:pathLst>
          </a:custGeom>
          <a:solidFill>
            <a:srgbClr val="FFFA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79486" y="1957247"/>
            <a:ext cx="574675" cy="1148715"/>
          </a:xfrm>
          <a:custGeom>
            <a:avLst/>
            <a:gdLst/>
            <a:ahLst/>
            <a:cxnLst/>
            <a:rect l="l" t="t" r="r" b="b"/>
            <a:pathLst>
              <a:path w="574675" h="1148714">
                <a:moveTo>
                  <a:pt x="574113" y="1148227"/>
                </a:moveTo>
                <a:lnTo>
                  <a:pt x="0" y="574113"/>
                </a:lnTo>
                <a:lnTo>
                  <a:pt x="574113" y="0"/>
                </a:lnTo>
                <a:lnTo>
                  <a:pt x="574113" y="1148227"/>
                </a:lnTo>
                <a:close/>
              </a:path>
            </a:pathLst>
          </a:custGeom>
          <a:solidFill>
            <a:srgbClr val="D0FEFF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6722" y="0"/>
            <a:ext cx="9267190" cy="7315200"/>
            <a:chOff x="486722" y="0"/>
            <a:chExt cx="9267190" cy="7315200"/>
          </a:xfrm>
        </p:grpSpPr>
        <p:sp>
          <p:nvSpPr>
            <p:cNvPr id="3" name="object 3"/>
            <p:cNvSpPr/>
            <p:nvPr/>
          </p:nvSpPr>
          <p:spPr>
            <a:xfrm>
              <a:off x="1065062" y="0"/>
              <a:ext cx="8688705" cy="7315200"/>
            </a:xfrm>
            <a:custGeom>
              <a:avLst/>
              <a:gdLst/>
              <a:ahLst/>
              <a:cxnLst/>
              <a:rect l="l" t="t" r="r" b="b"/>
              <a:pathLst>
                <a:path w="8688705" h="7315200">
                  <a:moveTo>
                    <a:pt x="70692" y="7315199"/>
                  </a:moveTo>
                  <a:lnTo>
                    <a:pt x="0" y="7254748"/>
                  </a:lnTo>
                  <a:lnTo>
                    <a:pt x="6203722" y="0"/>
                  </a:lnTo>
                  <a:lnTo>
                    <a:pt x="8688536" y="0"/>
                  </a:lnTo>
                  <a:lnTo>
                    <a:pt x="8688536" y="7315199"/>
                  </a:lnTo>
                  <a:lnTo>
                    <a:pt x="70692" y="7315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83039" y="0"/>
              <a:ext cx="1499870" cy="1728470"/>
            </a:xfrm>
            <a:custGeom>
              <a:avLst/>
              <a:gdLst/>
              <a:ahLst/>
              <a:cxnLst/>
              <a:rect l="l" t="t" r="r" b="b"/>
              <a:pathLst>
                <a:path w="1499870" h="1728470">
                  <a:moveTo>
                    <a:pt x="21716" y="1727980"/>
                  </a:moveTo>
                  <a:lnTo>
                    <a:pt x="0" y="1709409"/>
                  </a:lnTo>
                  <a:lnTo>
                    <a:pt x="1461760" y="0"/>
                  </a:lnTo>
                  <a:lnTo>
                    <a:pt x="1499357" y="0"/>
                  </a:lnTo>
                  <a:lnTo>
                    <a:pt x="21716" y="1727980"/>
                  </a:lnTo>
                  <a:close/>
                </a:path>
              </a:pathLst>
            </a:custGeom>
            <a:solidFill>
              <a:srgbClr val="FFF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6714" y="2073985"/>
              <a:ext cx="2597785" cy="5044440"/>
            </a:xfrm>
            <a:custGeom>
              <a:avLst/>
              <a:gdLst/>
              <a:ahLst/>
              <a:cxnLst/>
              <a:rect l="l" t="t" r="r" b="b"/>
              <a:pathLst>
                <a:path w="2597785" h="5044440">
                  <a:moveTo>
                    <a:pt x="395516" y="396468"/>
                  </a:moveTo>
                  <a:lnTo>
                    <a:pt x="268376" y="223507"/>
                  </a:lnTo>
                  <a:lnTo>
                    <a:pt x="329171" y="162699"/>
                  </a:lnTo>
                  <a:lnTo>
                    <a:pt x="336016" y="152387"/>
                  </a:lnTo>
                  <a:lnTo>
                    <a:pt x="338302" y="140665"/>
                  </a:lnTo>
                  <a:lnTo>
                    <a:pt x="336016" y="128943"/>
                  </a:lnTo>
                  <a:lnTo>
                    <a:pt x="329171" y="118630"/>
                  </a:lnTo>
                  <a:lnTo>
                    <a:pt x="302729" y="92202"/>
                  </a:lnTo>
                  <a:lnTo>
                    <a:pt x="292430" y="85356"/>
                  </a:lnTo>
                  <a:lnTo>
                    <a:pt x="280708" y="83070"/>
                  </a:lnTo>
                  <a:lnTo>
                    <a:pt x="268986" y="85356"/>
                  </a:lnTo>
                  <a:lnTo>
                    <a:pt x="258673" y="92202"/>
                  </a:lnTo>
                  <a:lnTo>
                    <a:pt x="249859" y="101015"/>
                  </a:lnTo>
                  <a:lnTo>
                    <a:pt x="239547" y="107861"/>
                  </a:lnTo>
                  <a:lnTo>
                    <a:pt x="227825" y="110147"/>
                  </a:lnTo>
                  <a:lnTo>
                    <a:pt x="216103" y="107861"/>
                  </a:lnTo>
                  <a:lnTo>
                    <a:pt x="205803" y="101015"/>
                  </a:lnTo>
                  <a:lnTo>
                    <a:pt x="169037" y="63284"/>
                  </a:lnTo>
                  <a:lnTo>
                    <a:pt x="161150" y="54025"/>
                  </a:lnTo>
                  <a:lnTo>
                    <a:pt x="156044" y="45135"/>
                  </a:lnTo>
                  <a:lnTo>
                    <a:pt x="154114" y="37604"/>
                  </a:lnTo>
                  <a:lnTo>
                    <a:pt x="155816" y="32448"/>
                  </a:lnTo>
                  <a:lnTo>
                    <a:pt x="157861" y="27635"/>
                  </a:lnTo>
                  <a:lnTo>
                    <a:pt x="156895" y="21056"/>
                  </a:lnTo>
                  <a:lnTo>
                    <a:pt x="153174" y="13563"/>
                  </a:lnTo>
                  <a:lnTo>
                    <a:pt x="147002" y="6007"/>
                  </a:lnTo>
                  <a:lnTo>
                    <a:pt x="138417" y="876"/>
                  </a:lnTo>
                  <a:lnTo>
                    <a:pt x="128092" y="0"/>
                  </a:lnTo>
                  <a:lnTo>
                    <a:pt x="117309" y="3225"/>
                  </a:lnTo>
                  <a:lnTo>
                    <a:pt x="107353" y="10414"/>
                  </a:lnTo>
                  <a:lnTo>
                    <a:pt x="10414" y="107353"/>
                  </a:lnTo>
                  <a:lnTo>
                    <a:pt x="3225" y="117309"/>
                  </a:lnTo>
                  <a:lnTo>
                    <a:pt x="0" y="128092"/>
                  </a:lnTo>
                  <a:lnTo>
                    <a:pt x="889" y="138417"/>
                  </a:lnTo>
                  <a:lnTo>
                    <a:pt x="6019" y="147002"/>
                  </a:lnTo>
                  <a:lnTo>
                    <a:pt x="13563" y="153174"/>
                  </a:lnTo>
                  <a:lnTo>
                    <a:pt x="21056" y="156883"/>
                  </a:lnTo>
                  <a:lnTo>
                    <a:pt x="27635" y="157861"/>
                  </a:lnTo>
                  <a:lnTo>
                    <a:pt x="32448" y="155816"/>
                  </a:lnTo>
                  <a:lnTo>
                    <a:pt x="37617" y="154127"/>
                  </a:lnTo>
                  <a:lnTo>
                    <a:pt x="100050" y="206768"/>
                  </a:lnTo>
                  <a:lnTo>
                    <a:pt x="109181" y="228803"/>
                  </a:lnTo>
                  <a:lnTo>
                    <a:pt x="106895" y="240525"/>
                  </a:lnTo>
                  <a:lnTo>
                    <a:pt x="100050" y="250825"/>
                  </a:lnTo>
                  <a:lnTo>
                    <a:pt x="91249" y="259626"/>
                  </a:lnTo>
                  <a:lnTo>
                    <a:pt x="84391" y="269938"/>
                  </a:lnTo>
                  <a:lnTo>
                    <a:pt x="82118" y="281660"/>
                  </a:lnTo>
                  <a:lnTo>
                    <a:pt x="84391" y="293395"/>
                  </a:lnTo>
                  <a:lnTo>
                    <a:pt x="91249" y="303695"/>
                  </a:lnTo>
                  <a:lnTo>
                    <a:pt x="117678" y="330136"/>
                  </a:lnTo>
                  <a:lnTo>
                    <a:pt x="127977" y="336981"/>
                  </a:lnTo>
                  <a:lnTo>
                    <a:pt x="139712" y="339255"/>
                  </a:lnTo>
                  <a:lnTo>
                    <a:pt x="151434" y="336981"/>
                  </a:lnTo>
                  <a:lnTo>
                    <a:pt x="161734" y="330136"/>
                  </a:lnTo>
                  <a:lnTo>
                    <a:pt x="222542" y="269328"/>
                  </a:lnTo>
                  <a:lnTo>
                    <a:pt x="395516" y="396468"/>
                  </a:lnTo>
                  <a:close/>
                </a:path>
                <a:path w="2597785" h="5044440">
                  <a:moveTo>
                    <a:pt x="2597670" y="2314727"/>
                  </a:moveTo>
                  <a:lnTo>
                    <a:pt x="2575953" y="2296160"/>
                  </a:lnTo>
                  <a:lnTo>
                    <a:pt x="242189" y="5025314"/>
                  </a:lnTo>
                  <a:lnTo>
                    <a:pt x="263906" y="5043881"/>
                  </a:lnTo>
                  <a:lnTo>
                    <a:pt x="2597670" y="23147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83034" y="1468449"/>
              <a:ext cx="741680" cy="802005"/>
            </a:xfrm>
            <a:custGeom>
              <a:avLst/>
              <a:gdLst/>
              <a:ahLst/>
              <a:cxnLst/>
              <a:rect l="l" t="t" r="r" b="b"/>
              <a:pathLst>
                <a:path w="741679" h="802005">
                  <a:moveTo>
                    <a:pt x="665937" y="469341"/>
                  </a:moveTo>
                  <a:lnTo>
                    <a:pt x="662686" y="422986"/>
                  </a:lnTo>
                  <a:lnTo>
                    <a:pt x="653249" y="378612"/>
                  </a:lnTo>
                  <a:lnTo>
                    <a:pt x="638073" y="336638"/>
                  </a:lnTo>
                  <a:lnTo>
                    <a:pt x="617601" y="297472"/>
                  </a:lnTo>
                  <a:lnTo>
                    <a:pt x="592289" y="261531"/>
                  </a:lnTo>
                  <a:lnTo>
                    <a:pt x="557149" y="315302"/>
                  </a:lnTo>
                  <a:lnTo>
                    <a:pt x="577494" y="349821"/>
                  </a:lnTo>
                  <a:lnTo>
                    <a:pt x="592658" y="387324"/>
                  </a:lnTo>
                  <a:lnTo>
                    <a:pt x="602119" y="427329"/>
                  </a:lnTo>
                  <a:lnTo>
                    <a:pt x="605396" y="469341"/>
                  </a:lnTo>
                  <a:lnTo>
                    <a:pt x="601002" y="518134"/>
                  </a:lnTo>
                  <a:lnTo>
                    <a:pt x="588327" y="564070"/>
                  </a:lnTo>
                  <a:lnTo>
                    <a:pt x="568147" y="606386"/>
                  </a:lnTo>
                  <a:lnTo>
                    <a:pt x="541248" y="644321"/>
                  </a:lnTo>
                  <a:lnTo>
                    <a:pt x="508393" y="677087"/>
                  </a:lnTo>
                  <a:lnTo>
                    <a:pt x="470369" y="703922"/>
                  </a:lnTo>
                  <a:lnTo>
                    <a:pt x="427939" y="724052"/>
                  </a:lnTo>
                  <a:lnTo>
                    <a:pt x="381876" y="736688"/>
                  </a:lnTo>
                  <a:lnTo>
                    <a:pt x="332968" y="741083"/>
                  </a:lnTo>
                  <a:lnTo>
                    <a:pt x="284060" y="736688"/>
                  </a:lnTo>
                  <a:lnTo>
                    <a:pt x="237998" y="724052"/>
                  </a:lnTo>
                  <a:lnTo>
                    <a:pt x="195567" y="703922"/>
                  </a:lnTo>
                  <a:lnTo>
                    <a:pt x="157543" y="677087"/>
                  </a:lnTo>
                  <a:lnTo>
                    <a:pt x="124688" y="644321"/>
                  </a:lnTo>
                  <a:lnTo>
                    <a:pt x="97790" y="606386"/>
                  </a:lnTo>
                  <a:lnTo>
                    <a:pt x="77609" y="564070"/>
                  </a:lnTo>
                  <a:lnTo>
                    <a:pt x="64935" y="518134"/>
                  </a:lnTo>
                  <a:lnTo>
                    <a:pt x="60540" y="469341"/>
                  </a:lnTo>
                  <a:lnTo>
                    <a:pt x="64935" y="420560"/>
                  </a:lnTo>
                  <a:lnTo>
                    <a:pt x="77609" y="374624"/>
                  </a:lnTo>
                  <a:lnTo>
                    <a:pt x="97790" y="332295"/>
                  </a:lnTo>
                  <a:lnTo>
                    <a:pt x="124688" y="294360"/>
                  </a:lnTo>
                  <a:lnTo>
                    <a:pt x="157543" y="261594"/>
                  </a:lnTo>
                  <a:lnTo>
                    <a:pt x="195567" y="234759"/>
                  </a:lnTo>
                  <a:lnTo>
                    <a:pt x="237998" y="214642"/>
                  </a:lnTo>
                  <a:lnTo>
                    <a:pt x="284060" y="201993"/>
                  </a:lnTo>
                  <a:lnTo>
                    <a:pt x="332968" y="197612"/>
                  </a:lnTo>
                  <a:lnTo>
                    <a:pt x="368973" y="199999"/>
                  </a:lnTo>
                  <a:lnTo>
                    <a:pt x="403542" y="206959"/>
                  </a:lnTo>
                  <a:lnTo>
                    <a:pt x="436410" y="218147"/>
                  </a:lnTo>
                  <a:lnTo>
                    <a:pt x="467271" y="233235"/>
                  </a:lnTo>
                  <a:lnTo>
                    <a:pt x="505409" y="185775"/>
                  </a:lnTo>
                  <a:lnTo>
                    <a:pt x="466102" y="165277"/>
                  </a:lnTo>
                  <a:lnTo>
                    <a:pt x="423989" y="150025"/>
                  </a:lnTo>
                  <a:lnTo>
                    <a:pt x="379476" y="140512"/>
                  </a:lnTo>
                  <a:lnTo>
                    <a:pt x="332968" y="137223"/>
                  </a:lnTo>
                  <a:lnTo>
                    <a:pt x="283832" y="140830"/>
                  </a:lnTo>
                  <a:lnTo>
                    <a:pt x="236918" y="151307"/>
                  </a:lnTo>
                  <a:lnTo>
                    <a:pt x="192735" y="168135"/>
                  </a:lnTo>
                  <a:lnTo>
                    <a:pt x="151803" y="190804"/>
                  </a:lnTo>
                  <a:lnTo>
                    <a:pt x="114642" y="218782"/>
                  </a:lnTo>
                  <a:lnTo>
                    <a:pt x="81775" y="251561"/>
                  </a:lnTo>
                  <a:lnTo>
                    <a:pt x="53721" y="288620"/>
                  </a:lnTo>
                  <a:lnTo>
                    <a:pt x="31000" y="329450"/>
                  </a:lnTo>
                  <a:lnTo>
                    <a:pt x="14122" y="373519"/>
                  </a:lnTo>
                  <a:lnTo>
                    <a:pt x="3619" y="420331"/>
                  </a:lnTo>
                  <a:lnTo>
                    <a:pt x="0" y="469341"/>
                  </a:lnTo>
                  <a:lnTo>
                    <a:pt x="3619" y="518350"/>
                  </a:lnTo>
                  <a:lnTo>
                    <a:pt x="14122" y="565137"/>
                  </a:lnTo>
                  <a:lnTo>
                    <a:pt x="31000" y="609206"/>
                  </a:lnTo>
                  <a:lnTo>
                    <a:pt x="53721" y="650036"/>
                  </a:lnTo>
                  <a:lnTo>
                    <a:pt x="81775" y="687095"/>
                  </a:lnTo>
                  <a:lnTo>
                    <a:pt x="114642" y="719886"/>
                  </a:lnTo>
                  <a:lnTo>
                    <a:pt x="151803" y="747864"/>
                  </a:lnTo>
                  <a:lnTo>
                    <a:pt x="192735" y="770534"/>
                  </a:lnTo>
                  <a:lnTo>
                    <a:pt x="236918" y="787374"/>
                  </a:lnTo>
                  <a:lnTo>
                    <a:pt x="283832" y="797852"/>
                  </a:lnTo>
                  <a:lnTo>
                    <a:pt x="332968" y="801458"/>
                  </a:lnTo>
                  <a:lnTo>
                    <a:pt x="382104" y="797852"/>
                  </a:lnTo>
                  <a:lnTo>
                    <a:pt x="429018" y="787374"/>
                  </a:lnTo>
                  <a:lnTo>
                    <a:pt x="473202" y="770534"/>
                  </a:lnTo>
                  <a:lnTo>
                    <a:pt x="514134" y="747864"/>
                  </a:lnTo>
                  <a:lnTo>
                    <a:pt x="551294" y="719886"/>
                  </a:lnTo>
                  <a:lnTo>
                    <a:pt x="584161" y="687095"/>
                  </a:lnTo>
                  <a:lnTo>
                    <a:pt x="612216" y="650036"/>
                  </a:lnTo>
                  <a:lnTo>
                    <a:pt x="634936" y="609206"/>
                  </a:lnTo>
                  <a:lnTo>
                    <a:pt x="651814" y="565137"/>
                  </a:lnTo>
                  <a:lnTo>
                    <a:pt x="662317" y="518350"/>
                  </a:lnTo>
                  <a:lnTo>
                    <a:pt x="665937" y="469341"/>
                  </a:lnTo>
                  <a:close/>
                </a:path>
                <a:path w="741679" h="802005">
                  <a:moveTo>
                    <a:pt x="741095" y="19685"/>
                  </a:moveTo>
                  <a:lnTo>
                    <a:pt x="685774" y="33261"/>
                  </a:lnTo>
                  <a:lnTo>
                    <a:pt x="651217" y="67614"/>
                  </a:lnTo>
                  <a:lnTo>
                    <a:pt x="617613" y="102895"/>
                  </a:lnTo>
                  <a:lnTo>
                    <a:pt x="584873" y="138976"/>
                  </a:lnTo>
                  <a:lnTo>
                    <a:pt x="552475" y="176339"/>
                  </a:lnTo>
                  <a:lnTo>
                    <a:pt x="520852" y="214350"/>
                  </a:lnTo>
                  <a:lnTo>
                    <a:pt x="489978" y="252984"/>
                  </a:lnTo>
                  <a:lnTo>
                    <a:pt x="459803" y="292176"/>
                  </a:lnTo>
                  <a:lnTo>
                    <a:pt x="430314" y="331876"/>
                  </a:lnTo>
                  <a:lnTo>
                    <a:pt x="402704" y="370357"/>
                  </a:lnTo>
                  <a:lnTo>
                    <a:pt x="375678" y="409143"/>
                  </a:lnTo>
                  <a:lnTo>
                    <a:pt x="349211" y="448411"/>
                  </a:lnTo>
                  <a:lnTo>
                    <a:pt x="323316" y="488340"/>
                  </a:lnTo>
                  <a:lnTo>
                    <a:pt x="219456" y="391960"/>
                  </a:lnTo>
                  <a:lnTo>
                    <a:pt x="143776" y="486257"/>
                  </a:lnTo>
                  <a:lnTo>
                    <a:pt x="351345" y="627951"/>
                  </a:lnTo>
                  <a:lnTo>
                    <a:pt x="394792" y="538683"/>
                  </a:lnTo>
                  <a:lnTo>
                    <a:pt x="416890" y="496100"/>
                  </a:lnTo>
                  <a:lnTo>
                    <a:pt x="439902" y="453656"/>
                  </a:lnTo>
                  <a:lnTo>
                    <a:pt x="463651" y="411530"/>
                  </a:lnTo>
                  <a:lnTo>
                    <a:pt x="487972" y="369836"/>
                  </a:lnTo>
                  <a:lnTo>
                    <a:pt x="513041" y="328485"/>
                  </a:lnTo>
                  <a:lnTo>
                    <a:pt x="538810" y="287553"/>
                  </a:lnTo>
                  <a:lnTo>
                    <a:pt x="565340" y="247091"/>
                  </a:lnTo>
                  <a:lnTo>
                    <a:pt x="592645" y="207137"/>
                  </a:lnTo>
                  <a:lnTo>
                    <a:pt x="620776" y="167754"/>
                  </a:lnTo>
                  <a:lnTo>
                    <a:pt x="649363" y="129578"/>
                  </a:lnTo>
                  <a:lnTo>
                    <a:pt x="678891" y="92075"/>
                  </a:lnTo>
                  <a:lnTo>
                    <a:pt x="709434" y="55410"/>
                  </a:lnTo>
                  <a:lnTo>
                    <a:pt x="741095" y="19685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9982" y="633095"/>
            <a:ext cx="323469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115">
              <a:lnSpc>
                <a:spcPct val="116700"/>
              </a:lnSpc>
              <a:spcBef>
                <a:spcPts val="95"/>
              </a:spcBef>
            </a:pPr>
            <a:r>
              <a:rPr spc="-150" dirty="0">
                <a:solidFill>
                  <a:srgbClr val="FFFFFF"/>
                </a:solidFill>
              </a:rPr>
              <a:t>5.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125" dirty="0">
                <a:solidFill>
                  <a:srgbClr val="FFFFFF"/>
                </a:solidFill>
              </a:rPr>
              <a:t>YKS’ye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yönelik planlamalarımız: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53686" y="2005967"/>
            <a:ext cx="3004185" cy="202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sz="2300" b="1" dirty="0">
                <a:solidFill>
                  <a:srgbClr val="FFFFFF"/>
                </a:solidFill>
                <a:latin typeface="Tahoma"/>
                <a:cs typeface="Tahoma"/>
              </a:rPr>
              <a:t>Ortak</a:t>
            </a:r>
            <a:r>
              <a:rPr sz="23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FFFFFF"/>
                </a:solidFill>
                <a:latin typeface="Tahoma"/>
                <a:cs typeface="Tahoma"/>
              </a:rPr>
              <a:t>okullar</a:t>
            </a:r>
            <a:r>
              <a:rPr sz="23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Tahoma"/>
                <a:cs typeface="Tahoma"/>
              </a:rPr>
              <a:t>olarak </a:t>
            </a:r>
            <a:r>
              <a:rPr sz="2300" b="1" spc="-170" dirty="0">
                <a:solidFill>
                  <a:srgbClr val="FFFFFF"/>
                </a:solidFill>
                <a:latin typeface="Tahoma"/>
                <a:cs typeface="Tahoma"/>
              </a:rPr>
              <a:t>2022</a:t>
            </a:r>
            <a:r>
              <a:rPr sz="23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-140" dirty="0">
                <a:solidFill>
                  <a:srgbClr val="FFFFFF"/>
                </a:solidFill>
                <a:latin typeface="Tahoma"/>
                <a:cs typeface="Tahoma"/>
              </a:rPr>
              <a:t>YKS</a:t>
            </a:r>
            <a:r>
              <a:rPr sz="23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Tahoma"/>
                <a:cs typeface="Tahoma"/>
              </a:rPr>
              <a:t>hazırlık sürecinde</a:t>
            </a:r>
            <a:endParaRPr sz="2300">
              <a:latin typeface="Tahoma"/>
              <a:cs typeface="Tahoma"/>
            </a:endParaRPr>
          </a:p>
          <a:p>
            <a:pPr marL="12700" marR="781050">
              <a:lnSpc>
                <a:spcPct val="114100"/>
              </a:lnSpc>
            </a:pPr>
            <a:r>
              <a:rPr sz="2300" b="1" spc="-10" dirty="0">
                <a:solidFill>
                  <a:srgbClr val="FFFFFF"/>
                </a:solidFill>
                <a:latin typeface="Tahoma"/>
                <a:cs typeface="Tahoma"/>
              </a:rPr>
              <a:t>ortak çalışmalarımız: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64099" y="544450"/>
            <a:ext cx="4472940" cy="520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6600" marR="5080">
              <a:lnSpc>
                <a:spcPct val="115599"/>
              </a:lnSpc>
              <a:spcBef>
                <a:spcPts val="100"/>
              </a:spcBef>
            </a:pP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Ortak</a:t>
            </a:r>
            <a:r>
              <a:rPr sz="2000" spc="12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okullar</a:t>
            </a:r>
            <a:r>
              <a:rPr sz="2000" spc="12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olarak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öğrencilerimizin</a:t>
            </a:r>
            <a:r>
              <a:rPr sz="2000" spc="22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Trebuchet MS"/>
                <a:cs typeface="Trebuchet MS"/>
              </a:rPr>
              <a:t>YKS'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ye</a:t>
            </a:r>
            <a:r>
              <a:rPr sz="2000" spc="-7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hazırlık</a:t>
            </a:r>
            <a:r>
              <a:rPr sz="2000" spc="-7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1B7894"/>
                </a:solidFill>
                <a:latin typeface="Trebuchet MS"/>
                <a:cs typeface="Trebuchet MS"/>
              </a:rPr>
              <a:t>sürecinde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öğrenci</a:t>
            </a:r>
            <a:r>
              <a:rPr sz="2000" spc="18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1B7894"/>
                </a:solidFill>
                <a:latin typeface="Trebuchet MS"/>
                <a:cs typeface="Trebuchet MS"/>
              </a:rPr>
              <a:t>koçluğu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çalışmalarının</a:t>
            </a:r>
            <a:r>
              <a:rPr sz="2000" spc="22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Trebuchet MS"/>
                <a:cs typeface="Trebuchet MS"/>
              </a:rPr>
              <a:t>ortak </a:t>
            </a:r>
            <a:r>
              <a:rPr sz="2000" spc="35" dirty="0">
                <a:solidFill>
                  <a:srgbClr val="1B7894"/>
                </a:solidFill>
                <a:latin typeface="Trebuchet MS"/>
                <a:cs typeface="Trebuchet MS"/>
              </a:rPr>
              <a:t>yürütülmesi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planlanmıştır.</a:t>
            </a:r>
            <a:endParaRPr sz="2000">
              <a:latin typeface="Trebuchet MS"/>
              <a:cs typeface="Trebuchet MS"/>
            </a:endParaRPr>
          </a:p>
          <a:p>
            <a:pPr marL="12700" marR="142875">
              <a:lnSpc>
                <a:spcPct val="115599"/>
              </a:lnSpc>
              <a:spcBef>
                <a:spcPts val="1895"/>
              </a:spcBef>
              <a:tabLst>
                <a:tab pos="3113405" algn="l"/>
              </a:tabLst>
            </a:pP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Ortak</a:t>
            </a:r>
            <a:r>
              <a:rPr sz="2000" spc="114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okullar</a:t>
            </a:r>
            <a:r>
              <a:rPr sz="2000" spc="12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olarak</a:t>
            </a:r>
            <a:r>
              <a:rPr sz="2000" spc="12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öğrencilerimizin </a:t>
            </a:r>
            <a:r>
              <a:rPr sz="2000" spc="70" dirty="0">
                <a:solidFill>
                  <a:srgbClr val="1B7894"/>
                </a:solidFill>
                <a:latin typeface="Trebuchet MS"/>
                <a:cs typeface="Trebuchet MS"/>
              </a:rPr>
              <a:t>YKS'</a:t>
            </a:r>
            <a:r>
              <a:rPr sz="2000" spc="-8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ye</a:t>
            </a:r>
            <a:r>
              <a:rPr sz="2000" spc="-7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hazırlık</a:t>
            </a:r>
            <a:r>
              <a:rPr sz="2000" spc="-7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1B7894"/>
                </a:solidFill>
                <a:latin typeface="Trebuchet MS"/>
                <a:cs typeface="Trebuchet MS"/>
              </a:rPr>
              <a:t>sürecinde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	</a:t>
            </a:r>
            <a:r>
              <a:rPr sz="2000" spc="40" dirty="0">
                <a:solidFill>
                  <a:srgbClr val="1B7894"/>
                </a:solidFill>
                <a:latin typeface="Trebuchet MS"/>
                <a:cs typeface="Trebuchet MS"/>
              </a:rPr>
              <a:t>sınav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kaygısı,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verimli</a:t>
            </a:r>
            <a:r>
              <a:rPr sz="2000" spc="-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çalışma</a:t>
            </a:r>
            <a:r>
              <a:rPr sz="2000" spc="-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yöntemleri, </a:t>
            </a:r>
            <a:r>
              <a:rPr sz="2000" spc="60" dirty="0">
                <a:solidFill>
                  <a:srgbClr val="1B7894"/>
                </a:solidFill>
                <a:latin typeface="Trebuchet MS"/>
                <a:cs typeface="Trebuchet MS"/>
              </a:rPr>
              <a:t>yüksek</a:t>
            </a:r>
            <a:r>
              <a:rPr sz="2000" spc="2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öğretim</a:t>
            </a:r>
            <a:r>
              <a:rPr sz="2000" spc="3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45" dirty="0">
                <a:solidFill>
                  <a:srgbClr val="1B7894"/>
                </a:solidFill>
                <a:latin typeface="Trebuchet MS"/>
                <a:cs typeface="Trebuchet MS"/>
              </a:rPr>
              <a:t>programları</a:t>
            </a:r>
            <a:r>
              <a:rPr sz="2000" spc="2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Trebuchet MS"/>
                <a:cs typeface="Trebuchet MS"/>
              </a:rPr>
              <a:t>ve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tercihler</a:t>
            </a:r>
            <a:r>
              <a:rPr sz="2000" spc="-8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Trebuchet MS"/>
                <a:cs typeface="Trebuchet MS"/>
              </a:rPr>
              <a:t>vb.</a:t>
            </a:r>
            <a:r>
              <a:rPr sz="2000" spc="-8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gibi</a:t>
            </a:r>
            <a:r>
              <a:rPr sz="2000" spc="-7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Trebuchet MS"/>
                <a:cs typeface="Trebuchet MS"/>
              </a:rPr>
              <a:t>konularda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çalışmaların</a:t>
            </a:r>
            <a:r>
              <a:rPr sz="2000" spc="114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ortak</a:t>
            </a:r>
            <a:r>
              <a:rPr sz="2000" spc="12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35" dirty="0">
                <a:solidFill>
                  <a:srgbClr val="1B7894"/>
                </a:solidFill>
                <a:latin typeface="Trebuchet MS"/>
                <a:cs typeface="Trebuchet MS"/>
              </a:rPr>
              <a:t>yürütülmesi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planlanmıştır.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03133" y="3968762"/>
            <a:ext cx="2843530" cy="3084830"/>
          </a:xfrm>
          <a:custGeom>
            <a:avLst/>
            <a:gdLst/>
            <a:ahLst/>
            <a:cxnLst/>
            <a:rect l="l" t="t" r="r" b="b"/>
            <a:pathLst>
              <a:path w="2843529" h="3084829">
                <a:moveTo>
                  <a:pt x="665937" y="2752356"/>
                </a:moveTo>
                <a:lnTo>
                  <a:pt x="662686" y="2706001"/>
                </a:lnTo>
                <a:lnTo>
                  <a:pt x="653249" y="2661628"/>
                </a:lnTo>
                <a:lnTo>
                  <a:pt x="638073" y="2619641"/>
                </a:lnTo>
                <a:lnTo>
                  <a:pt x="617601" y="2580475"/>
                </a:lnTo>
                <a:lnTo>
                  <a:pt x="592289" y="2544534"/>
                </a:lnTo>
                <a:lnTo>
                  <a:pt x="557136" y="2598318"/>
                </a:lnTo>
                <a:lnTo>
                  <a:pt x="577494" y="2632824"/>
                </a:lnTo>
                <a:lnTo>
                  <a:pt x="592658" y="2670327"/>
                </a:lnTo>
                <a:lnTo>
                  <a:pt x="602119" y="2710332"/>
                </a:lnTo>
                <a:lnTo>
                  <a:pt x="605396" y="2752356"/>
                </a:lnTo>
                <a:lnTo>
                  <a:pt x="600989" y="2801137"/>
                </a:lnTo>
                <a:lnTo>
                  <a:pt x="588327" y="2847073"/>
                </a:lnTo>
                <a:lnTo>
                  <a:pt x="568147" y="2889402"/>
                </a:lnTo>
                <a:lnTo>
                  <a:pt x="541248" y="2927337"/>
                </a:lnTo>
                <a:lnTo>
                  <a:pt x="508393" y="2960103"/>
                </a:lnTo>
                <a:lnTo>
                  <a:pt x="470357" y="2986938"/>
                </a:lnTo>
                <a:lnTo>
                  <a:pt x="427926" y="3007055"/>
                </a:lnTo>
                <a:lnTo>
                  <a:pt x="381876" y="3019704"/>
                </a:lnTo>
                <a:lnTo>
                  <a:pt x="332968" y="3024086"/>
                </a:lnTo>
                <a:lnTo>
                  <a:pt x="284060" y="3019704"/>
                </a:lnTo>
                <a:lnTo>
                  <a:pt x="237998" y="3007055"/>
                </a:lnTo>
                <a:lnTo>
                  <a:pt x="195567" y="2986938"/>
                </a:lnTo>
                <a:lnTo>
                  <a:pt x="157530" y="2960103"/>
                </a:lnTo>
                <a:lnTo>
                  <a:pt x="124688" y="2927337"/>
                </a:lnTo>
                <a:lnTo>
                  <a:pt x="97777" y="2889402"/>
                </a:lnTo>
                <a:lnTo>
                  <a:pt x="77609" y="2847073"/>
                </a:lnTo>
                <a:lnTo>
                  <a:pt x="64935" y="2801137"/>
                </a:lnTo>
                <a:lnTo>
                  <a:pt x="60540" y="2752356"/>
                </a:lnTo>
                <a:lnTo>
                  <a:pt x="64935" y="2703576"/>
                </a:lnTo>
                <a:lnTo>
                  <a:pt x="77609" y="2657627"/>
                </a:lnTo>
                <a:lnTo>
                  <a:pt x="97777" y="2615311"/>
                </a:lnTo>
                <a:lnTo>
                  <a:pt x="124688" y="2577376"/>
                </a:lnTo>
                <a:lnTo>
                  <a:pt x="157530" y="2544610"/>
                </a:lnTo>
                <a:lnTo>
                  <a:pt x="195567" y="2517775"/>
                </a:lnTo>
                <a:lnTo>
                  <a:pt x="237998" y="2497645"/>
                </a:lnTo>
                <a:lnTo>
                  <a:pt x="284060" y="2485009"/>
                </a:lnTo>
                <a:lnTo>
                  <a:pt x="332968" y="2480627"/>
                </a:lnTo>
                <a:lnTo>
                  <a:pt x="368973" y="2483015"/>
                </a:lnTo>
                <a:lnTo>
                  <a:pt x="403542" y="2489962"/>
                </a:lnTo>
                <a:lnTo>
                  <a:pt x="436410" y="2501150"/>
                </a:lnTo>
                <a:lnTo>
                  <a:pt x="467271" y="2516251"/>
                </a:lnTo>
                <a:lnTo>
                  <a:pt x="505409" y="2468791"/>
                </a:lnTo>
                <a:lnTo>
                  <a:pt x="466102" y="2448280"/>
                </a:lnTo>
                <a:lnTo>
                  <a:pt x="423989" y="2433028"/>
                </a:lnTo>
                <a:lnTo>
                  <a:pt x="379476" y="2423515"/>
                </a:lnTo>
                <a:lnTo>
                  <a:pt x="332968" y="2420239"/>
                </a:lnTo>
                <a:lnTo>
                  <a:pt x="283832" y="2423845"/>
                </a:lnTo>
                <a:lnTo>
                  <a:pt x="236905" y="2434323"/>
                </a:lnTo>
                <a:lnTo>
                  <a:pt x="192722" y="2451150"/>
                </a:lnTo>
                <a:lnTo>
                  <a:pt x="151790" y="2473807"/>
                </a:lnTo>
                <a:lnTo>
                  <a:pt x="114642" y="2501798"/>
                </a:lnTo>
                <a:lnTo>
                  <a:pt x="81775" y="2534577"/>
                </a:lnTo>
                <a:lnTo>
                  <a:pt x="53721" y="2571635"/>
                </a:lnTo>
                <a:lnTo>
                  <a:pt x="30988" y="2612466"/>
                </a:lnTo>
                <a:lnTo>
                  <a:pt x="14122" y="2656535"/>
                </a:lnTo>
                <a:lnTo>
                  <a:pt x="3619" y="2703334"/>
                </a:lnTo>
                <a:lnTo>
                  <a:pt x="0" y="2752356"/>
                </a:lnTo>
                <a:lnTo>
                  <a:pt x="3619" y="2801353"/>
                </a:lnTo>
                <a:lnTo>
                  <a:pt x="14122" y="2848152"/>
                </a:lnTo>
                <a:lnTo>
                  <a:pt x="30988" y="2892221"/>
                </a:lnTo>
                <a:lnTo>
                  <a:pt x="53721" y="2933052"/>
                </a:lnTo>
                <a:lnTo>
                  <a:pt x="81775" y="2970111"/>
                </a:lnTo>
                <a:lnTo>
                  <a:pt x="114642" y="3002889"/>
                </a:lnTo>
                <a:lnTo>
                  <a:pt x="151790" y="3030880"/>
                </a:lnTo>
                <a:lnTo>
                  <a:pt x="192722" y="3053550"/>
                </a:lnTo>
                <a:lnTo>
                  <a:pt x="236905" y="3070377"/>
                </a:lnTo>
                <a:lnTo>
                  <a:pt x="283832" y="3080867"/>
                </a:lnTo>
                <a:lnTo>
                  <a:pt x="332968" y="3084474"/>
                </a:lnTo>
                <a:lnTo>
                  <a:pt x="382104" y="3080867"/>
                </a:lnTo>
                <a:lnTo>
                  <a:pt x="429018" y="3070377"/>
                </a:lnTo>
                <a:lnTo>
                  <a:pt x="473202" y="3053550"/>
                </a:lnTo>
                <a:lnTo>
                  <a:pt x="514134" y="3030880"/>
                </a:lnTo>
                <a:lnTo>
                  <a:pt x="551294" y="3002889"/>
                </a:lnTo>
                <a:lnTo>
                  <a:pt x="584161" y="2970111"/>
                </a:lnTo>
                <a:lnTo>
                  <a:pt x="612216" y="2933052"/>
                </a:lnTo>
                <a:lnTo>
                  <a:pt x="634936" y="2892221"/>
                </a:lnTo>
                <a:lnTo>
                  <a:pt x="651814" y="2848152"/>
                </a:lnTo>
                <a:lnTo>
                  <a:pt x="662317" y="2801353"/>
                </a:lnTo>
                <a:lnTo>
                  <a:pt x="665937" y="2752356"/>
                </a:lnTo>
                <a:close/>
              </a:path>
              <a:path w="2843529" h="3084829">
                <a:moveTo>
                  <a:pt x="741095" y="2302700"/>
                </a:moveTo>
                <a:lnTo>
                  <a:pt x="685774" y="2316276"/>
                </a:lnTo>
                <a:lnTo>
                  <a:pt x="651217" y="2350617"/>
                </a:lnTo>
                <a:lnTo>
                  <a:pt x="617601" y="2385911"/>
                </a:lnTo>
                <a:lnTo>
                  <a:pt x="584873" y="2421991"/>
                </a:lnTo>
                <a:lnTo>
                  <a:pt x="552475" y="2459342"/>
                </a:lnTo>
                <a:lnTo>
                  <a:pt x="520852" y="2497366"/>
                </a:lnTo>
                <a:lnTo>
                  <a:pt x="489978" y="2535986"/>
                </a:lnTo>
                <a:lnTo>
                  <a:pt x="459803" y="2575179"/>
                </a:lnTo>
                <a:lnTo>
                  <a:pt x="430314" y="2614892"/>
                </a:lnTo>
                <a:lnTo>
                  <a:pt x="402704" y="2653373"/>
                </a:lnTo>
                <a:lnTo>
                  <a:pt x="375678" y="2692158"/>
                </a:lnTo>
                <a:lnTo>
                  <a:pt x="349211" y="2731427"/>
                </a:lnTo>
                <a:lnTo>
                  <a:pt x="323303" y="2771343"/>
                </a:lnTo>
                <a:lnTo>
                  <a:pt x="219456" y="2674975"/>
                </a:lnTo>
                <a:lnTo>
                  <a:pt x="143776" y="2769260"/>
                </a:lnTo>
                <a:lnTo>
                  <a:pt x="351332" y="2910954"/>
                </a:lnTo>
                <a:lnTo>
                  <a:pt x="394792" y="2821698"/>
                </a:lnTo>
                <a:lnTo>
                  <a:pt x="416890" y="2779103"/>
                </a:lnTo>
                <a:lnTo>
                  <a:pt x="439902" y="2736672"/>
                </a:lnTo>
                <a:lnTo>
                  <a:pt x="463651" y="2694533"/>
                </a:lnTo>
                <a:lnTo>
                  <a:pt x="487972" y="2652839"/>
                </a:lnTo>
                <a:lnTo>
                  <a:pt x="513041" y="2611488"/>
                </a:lnTo>
                <a:lnTo>
                  <a:pt x="538810" y="2570569"/>
                </a:lnTo>
                <a:lnTo>
                  <a:pt x="565340" y="2530106"/>
                </a:lnTo>
                <a:lnTo>
                  <a:pt x="592645" y="2490152"/>
                </a:lnTo>
                <a:lnTo>
                  <a:pt x="620763" y="2450757"/>
                </a:lnTo>
                <a:lnTo>
                  <a:pt x="649363" y="2412581"/>
                </a:lnTo>
                <a:lnTo>
                  <a:pt x="678891" y="2375090"/>
                </a:lnTo>
                <a:lnTo>
                  <a:pt x="709434" y="2338413"/>
                </a:lnTo>
                <a:lnTo>
                  <a:pt x="741095" y="2302700"/>
                </a:lnTo>
                <a:close/>
              </a:path>
              <a:path w="2843529" h="3084829">
                <a:moveTo>
                  <a:pt x="2767927" y="469353"/>
                </a:moveTo>
                <a:lnTo>
                  <a:pt x="2764675" y="422986"/>
                </a:lnTo>
                <a:lnTo>
                  <a:pt x="2755239" y="378612"/>
                </a:lnTo>
                <a:lnTo>
                  <a:pt x="2740063" y="336638"/>
                </a:lnTo>
                <a:lnTo>
                  <a:pt x="2719590" y="297472"/>
                </a:lnTo>
                <a:lnTo>
                  <a:pt x="2694279" y="261531"/>
                </a:lnTo>
                <a:lnTo>
                  <a:pt x="2659126" y="315302"/>
                </a:lnTo>
                <a:lnTo>
                  <a:pt x="2679484" y="349821"/>
                </a:lnTo>
                <a:lnTo>
                  <a:pt x="2694648" y="387324"/>
                </a:lnTo>
                <a:lnTo>
                  <a:pt x="2704109" y="427329"/>
                </a:lnTo>
                <a:lnTo>
                  <a:pt x="2707386" y="469353"/>
                </a:lnTo>
                <a:lnTo>
                  <a:pt x="2702979" y="518134"/>
                </a:lnTo>
                <a:lnTo>
                  <a:pt x="2690317" y="564070"/>
                </a:lnTo>
                <a:lnTo>
                  <a:pt x="2670137" y="606399"/>
                </a:lnTo>
                <a:lnTo>
                  <a:pt x="2643238" y="644321"/>
                </a:lnTo>
                <a:lnTo>
                  <a:pt x="2610383" y="677100"/>
                </a:lnTo>
                <a:lnTo>
                  <a:pt x="2572347" y="703935"/>
                </a:lnTo>
                <a:lnTo>
                  <a:pt x="2529916" y="724052"/>
                </a:lnTo>
                <a:lnTo>
                  <a:pt x="2483866" y="736688"/>
                </a:lnTo>
                <a:lnTo>
                  <a:pt x="2434958" y="741083"/>
                </a:lnTo>
                <a:lnTo>
                  <a:pt x="2386050" y="736688"/>
                </a:lnTo>
                <a:lnTo>
                  <a:pt x="2339987" y="724052"/>
                </a:lnTo>
                <a:lnTo>
                  <a:pt x="2297557" y="703935"/>
                </a:lnTo>
                <a:lnTo>
                  <a:pt x="2259520" y="677100"/>
                </a:lnTo>
                <a:lnTo>
                  <a:pt x="2226678" y="644321"/>
                </a:lnTo>
                <a:lnTo>
                  <a:pt x="2199767" y="606399"/>
                </a:lnTo>
                <a:lnTo>
                  <a:pt x="2179599" y="564070"/>
                </a:lnTo>
                <a:lnTo>
                  <a:pt x="2166924" y="518134"/>
                </a:lnTo>
                <a:lnTo>
                  <a:pt x="2162530" y="469353"/>
                </a:lnTo>
                <a:lnTo>
                  <a:pt x="2166924" y="420560"/>
                </a:lnTo>
                <a:lnTo>
                  <a:pt x="2179599" y="374624"/>
                </a:lnTo>
                <a:lnTo>
                  <a:pt x="2199767" y="332295"/>
                </a:lnTo>
                <a:lnTo>
                  <a:pt x="2226678" y="294373"/>
                </a:lnTo>
                <a:lnTo>
                  <a:pt x="2259520" y="261594"/>
                </a:lnTo>
                <a:lnTo>
                  <a:pt x="2297557" y="234772"/>
                </a:lnTo>
                <a:lnTo>
                  <a:pt x="2339987" y="214642"/>
                </a:lnTo>
                <a:lnTo>
                  <a:pt x="2386050" y="202006"/>
                </a:lnTo>
                <a:lnTo>
                  <a:pt x="2434958" y="197612"/>
                </a:lnTo>
                <a:lnTo>
                  <a:pt x="2470962" y="200012"/>
                </a:lnTo>
                <a:lnTo>
                  <a:pt x="2505532" y="206959"/>
                </a:lnTo>
                <a:lnTo>
                  <a:pt x="2538399" y="218147"/>
                </a:lnTo>
                <a:lnTo>
                  <a:pt x="2569260" y="233248"/>
                </a:lnTo>
                <a:lnTo>
                  <a:pt x="2607399" y="185775"/>
                </a:lnTo>
                <a:lnTo>
                  <a:pt x="2568092" y="165277"/>
                </a:lnTo>
                <a:lnTo>
                  <a:pt x="2525979" y="150025"/>
                </a:lnTo>
                <a:lnTo>
                  <a:pt x="2481465" y="140512"/>
                </a:lnTo>
                <a:lnTo>
                  <a:pt x="2434958" y="137236"/>
                </a:lnTo>
                <a:lnTo>
                  <a:pt x="2385822" y="140843"/>
                </a:lnTo>
                <a:lnTo>
                  <a:pt x="2338895" y="151320"/>
                </a:lnTo>
                <a:lnTo>
                  <a:pt x="2294712" y="168148"/>
                </a:lnTo>
                <a:lnTo>
                  <a:pt x="2253780" y="190804"/>
                </a:lnTo>
                <a:lnTo>
                  <a:pt x="2216632" y="218782"/>
                </a:lnTo>
                <a:lnTo>
                  <a:pt x="2183765" y="251561"/>
                </a:lnTo>
                <a:lnTo>
                  <a:pt x="2155710" y="288632"/>
                </a:lnTo>
                <a:lnTo>
                  <a:pt x="2132977" y="329450"/>
                </a:lnTo>
                <a:lnTo>
                  <a:pt x="2116112" y="373532"/>
                </a:lnTo>
                <a:lnTo>
                  <a:pt x="2105609" y="420331"/>
                </a:lnTo>
                <a:lnTo>
                  <a:pt x="2101989" y="469353"/>
                </a:lnTo>
                <a:lnTo>
                  <a:pt x="2105609" y="518350"/>
                </a:lnTo>
                <a:lnTo>
                  <a:pt x="2116112" y="565150"/>
                </a:lnTo>
                <a:lnTo>
                  <a:pt x="2132977" y="609219"/>
                </a:lnTo>
                <a:lnTo>
                  <a:pt x="2155710" y="650036"/>
                </a:lnTo>
                <a:lnTo>
                  <a:pt x="2183765" y="687108"/>
                </a:lnTo>
                <a:lnTo>
                  <a:pt x="2216632" y="719886"/>
                </a:lnTo>
                <a:lnTo>
                  <a:pt x="2253780" y="747877"/>
                </a:lnTo>
                <a:lnTo>
                  <a:pt x="2294712" y="770547"/>
                </a:lnTo>
                <a:lnTo>
                  <a:pt x="2338895" y="787374"/>
                </a:lnTo>
                <a:lnTo>
                  <a:pt x="2385822" y="797852"/>
                </a:lnTo>
                <a:lnTo>
                  <a:pt x="2434958" y="801458"/>
                </a:lnTo>
                <a:lnTo>
                  <a:pt x="2484094" y="797852"/>
                </a:lnTo>
                <a:lnTo>
                  <a:pt x="2531008" y="787374"/>
                </a:lnTo>
                <a:lnTo>
                  <a:pt x="2575191" y="770547"/>
                </a:lnTo>
                <a:lnTo>
                  <a:pt x="2616123" y="747877"/>
                </a:lnTo>
                <a:lnTo>
                  <a:pt x="2653284" y="719886"/>
                </a:lnTo>
                <a:lnTo>
                  <a:pt x="2686151" y="687108"/>
                </a:lnTo>
                <a:lnTo>
                  <a:pt x="2714206" y="650036"/>
                </a:lnTo>
                <a:lnTo>
                  <a:pt x="2736926" y="609219"/>
                </a:lnTo>
                <a:lnTo>
                  <a:pt x="2753804" y="565150"/>
                </a:lnTo>
                <a:lnTo>
                  <a:pt x="2764307" y="518350"/>
                </a:lnTo>
                <a:lnTo>
                  <a:pt x="2767927" y="469353"/>
                </a:lnTo>
                <a:close/>
              </a:path>
              <a:path w="2843529" h="3084829">
                <a:moveTo>
                  <a:pt x="2843085" y="19697"/>
                </a:moveTo>
                <a:lnTo>
                  <a:pt x="2787764" y="33274"/>
                </a:lnTo>
                <a:lnTo>
                  <a:pt x="2753207" y="67614"/>
                </a:lnTo>
                <a:lnTo>
                  <a:pt x="2719590" y="102895"/>
                </a:lnTo>
                <a:lnTo>
                  <a:pt x="2686862" y="138976"/>
                </a:lnTo>
                <a:lnTo>
                  <a:pt x="2654465" y="176339"/>
                </a:lnTo>
                <a:lnTo>
                  <a:pt x="2622842" y="214350"/>
                </a:lnTo>
                <a:lnTo>
                  <a:pt x="2591968" y="252984"/>
                </a:lnTo>
                <a:lnTo>
                  <a:pt x="2561793" y="292176"/>
                </a:lnTo>
                <a:lnTo>
                  <a:pt x="2532303" y="331876"/>
                </a:lnTo>
                <a:lnTo>
                  <a:pt x="2504694" y="370357"/>
                </a:lnTo>
                <a:lnTo>
                  <a:pt x="2477668" y="409143"/>
                </a:lnTo>
                <a:lnTo>
                  <a:pt x="2451201" y="448411"/>
                </a:lnTo>
                <a:lnTo>
                  <a:pt x="2425293" y="488340"/>
                </a:lnTo>
                <a:lnTo>
                  <a:pt x="2321445" y="391960"/>
                </a:lnTo>
                <a:lnTo>
                  <a:pt x="2245766" y="486257"/>
                </a:lnTo>
                <a:lnTo>
                  <a:pt x="2453322" y="627951"/>
                </a:lnTo>
                <a:lnTo>
                  <a:pt x="2496782" y="538695"/>
                </a:lnTo>
                <a:lnTo>
                  <a:pt x="2518880" y="496100"/>
                </a:lnTo>
                <a:lnTo>
                  <a:pt x="2541892" y="453669"/>
                </a:lnTo>
                <a:lnTo>
                  <a:pt x="2565641" y="411530"/>
                </a:lnTo>
                <a:lnTo>
                  <a:pt x="2589961" y="369836"/>
                </a:lnTo>
                <a:lnTo>
                  <a:pt x="2615031" y="328485"/>
                </a:lnTo>
                <a:lnTo>
                  <a:pt x="2640800" y="287553"/>
                </a:lnTo>
                <a:lnTo>
                  <a:pt x="2667330" y="247091"/>
                </a:lnTo>
                <a:lnTo>
                  <a:pt x="2694635" y="207149"/>
                </a:lnTo>
                <a:lnTo>
                  <a:pt x="2722753" y="167754"/>
                </a:lnTo>
                <a:lnTo>
                  <a:pt x="2751353" y="129578"/>
                </a:lnTo>
                <a:lnTo>
                  <a:pt x="2780881" y="92087"/>
                </a:lnTo>
                <a:lnTo>
                  <a:pt x="2811424" y="55410"/>
                </a:lnTo>
                <a:lnTo>
                  <a:pt x="2843085" y="19697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99198" y="6007404"/>
            <a:ext cx="6637655" cy="108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  <a:tabLst>
                <a:tab pos="1306195" algn="l"/>
              </a:tabLst>
            </a:pP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Ortak</a:t>
            </a:r>
            <a:r>
              <a:rPr sz="2000" spc="7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okullar</a:t>
            </a:r>
            <a:r>
              <a:rPr sz="2000" spc="7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olarak</a:t>
            </a:r>
            <a:r>
              <a:rPr sz="2000" spc="7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öğrencilerimizin</a:t>
            </a:r>
            <a:r>
              <a:rPr sz="2000" spc="7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70" dirty="0">
                <a:solidFill>
                  <a:srgbClr val="1B7894"/>
                </a:solidFill>
                <a:latin typeface="Trebuchet MS"/>
                <a:cs typeface="Trebuchet MS"/>
              </a:rPr>
              <a:t>YKS'</a:t>
            </a:r>
            <a:r>
              <a:rPr sz="2000" spc="7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ye</a:t>
            </a:r>
            <a:r>
              <a:rPr sz="2000" spc="7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hazırlık </a:t>
            </a:r>
            <a:r>
              <a:rPr sz="2000" spc="35" dirty="0">
                <a:solidFill>
                  <a:srgbClr val="1B7894"/>
                </a:solidFill>
                <a:latin typeface="Trebuchet MS"/>
                <a:cs typeface="Trebuchet MS"/>
              </a:rPr>
              <a:t>sürecinde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	</a:t>
            </a:r>
            <a:r>
              <a:rPr sz="2000" spc="75" dirty="0">
                <a:solidFill>
                  <a:srgbClr val="1B7894"/>
                </a:solidFill>
                <a:latin typeface="Trebuchet MS"/>
                <a:cs typeface="Trebuchet MS"/>
              </a:rPr>
              <a:t>deneme</a:t>
            </a:r>
            <a:r>
              <a:rPr sz="2000" spc="-7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sınavları,</a:t>
            </a:r>
            <a:r>
              <a:rPr sz="2000" spc="-7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Trebuchet MS"/>
                <a:cs typeface="Trebuchet MS"/>
              </a:rPr>
              <a:t>kaynak</a:t>
            </a:r>
            <a:r>
              <a:rPr sz="2000" spc="-6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kitaplar</a:t>
            </a:r>
            <a:r>
              <a:rPr sz="2000" spc="-7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ve</a:t>
            </a:r>
            <a:r>
              <a:rPr sz="2000" spc="-6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testlerin </a:t>
            </a:r>
            <a:r>
              <a:rPr sz="2000" dirty="0">
                <a:solidFill>
                  <a:srgbClr val="1B7894"/>
                </a:solidFill>
                <a:latin typeface="Trebuchet MS"/>
                <a:cs typeface="Trebuchet MS"/>
              </a:rPr>
              <a:t>paylaşımı</a:t>
            </a:r>
            <a:r>
              <a:rPr sz="2000" spc="21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rebuchet MS"/>
                <a:cs typeface="Trebuchet MS"/>
              </a:rPr>
              <a:t>planlanmıştır.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31521"/>
            <a:ext cx="5553075" cy="6583680"/>
            <a:chOff x="0" y="731521"/>
            <a:chExt cx="5553075" cy="6583680"/>
          </a:xfrm>
        </p:grpSpPr>
        <p:sp>
          <p:nvSpPr>
            <p:cNvPr id="3" name="object 3"/>
            <p:cNvSpPr/>
            <p:nvPr/>
          </p:nvSpPr>
          <p:spPr>
            <a:xfrm>
              <a:off x="1178182" y="5407594"/>
              <a:ext cx="3813810" cy="1908175"/>
            </a:xfrm>
            <a:custGeom>
              <a:avLst/>
              <a:gdLst/>
              <a:ahLst/>
              <a:cxnLst/>
              <a:rect l="l" t="t" r="r" b="b"/>
              <a:pathLst>
                <a:path w="3813810" h="1908175">
                  <a:moveTo>
                    <a:pt x="0" y="1907605"/>
                  </a:moveTo>
                  <a:lnTo>
                    <a:pt x="1907605" y="0"/>
                  </a:lnTo>
                  <a:lnTo>
                    <a:pt x="3813664" y="1906059"/>
                  </a:lnTo>
                  <a:lnTo>
                    <a:pt x="0" y="1907605"/>
                  </a:lnTo>
                  <a:close/>
                </a:path>
              </a:pathLst>
            </a:custGeom>
            <a:solidFill>
              <a:srgbClr val="D0FE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31532"/>
              <a:ext cx="4628515" cy="6583680"/>
            </a:xfrm>
            <a:custGeom>
              <a:avLst/>
              <a:gdLst/>
              <a:ahLst/>
              <a:cxnLst/>
              <a:rect l="l" t="t" r="r" b="b"/>
              <a:pathLst>
                <a:path w="4628515" h="6583680">
                  <a:moveTo>
                    <a:pt x="3635527" y="6583680"/>
                  </a:moveTo>
                  <a:lnTo>
                    <a:pt x="1725193" y="4673333"/>
                  </a:lnTo>
                  <a:lnTo>
                    <a:pt x="0" y="6398539"/>
                  </a:lnTo>
                  <a:lnTo>
                    <a:pt x="0" y="6583680"/>
                  </a:lnTo>
                  <a:lnTo>
                    <a:pt x="3635527" y="6583680"/>
                  </a:lnTo>
                  <a:close/>
                </a:path>
                <a:path w="4628515" h="6583680">
                  <a:moveTo>
                    <a:pt x="4628185" y="0"/>
                  </a:moveTo>
                  <a:lnTo>
                    <a:pt x="4580560" y="0"/>
                  </a:lnTo>
                  <a:lnTo>
                    <a:pt x="4580560" y="4676775"/>
                  </a:lnTo>
                  <a:lnTo>
                    <a:pt x="4628185" y="4676775"/>
                  </a:lnTo>
                  <a:lnTo>
                    <a:pt x="4628185" y="0"/>
                  </a:lnTo>
                  <a:close/>
                </a:path>
              </a:pathLst>
            </a:custGeom>
            <a:solidFill>
              <a:srgbClr val="FFF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77206" y="3069132"/>
              <a:ext cx="675640" cy="638810"/>
            </a:xfrm>
            <a:custGeom>
              <a:avLst/>
              <a:gdLst/>
              <a:ahLst/>
              <a:cxnLst/>
              <a:rect l="l" t="t" r="r" b="b"/>
              <a:pathLst>
                <a:path w="675639" h="638810">
                  <a:moveTo>
                    <a:pt x="453694" y="353237"/>
                  </a:moveTo>
                  <a:lnTo>
                    <a:pt x="448310" y="347840"/>
                  </a:lnTo>
                  <a:lnTo>
                    <a:pt x="441680" y="347840"/>
                  </a:lnTo>
                  <a:lnTo>
                    <a:pt x="435076" y="347840"/>
                  </a:lnTo>
                  <a:lnTo>
                    <a:pt x="429704" y="353237"/>
                  </a:lnTo>
                  <a:lnTo>
                    <a:pt x="429704" y="614133"/>
                  </a:lnTo>
                  <a:lnTo>
                    <a:pt x="24003" y="614133"/>
                  </a:lnTo>
                  <a:lnTo>
                    <a:pt x="24003" y="207162"/>
                  </a:lnTo>
                  <a:lnTo>
                    <a:pt x="362089" y="207162"/>
                  </a:lnTo>
                  <a:lnTo>
                    <a:pt x="367436" y="201764"/>
                  </a:lnTo>
                  <a:lnTo>
                    <a:pt x="367436" y="188518"/>
                  </a:lnTo>
                  <a:lnTo>
                    <a:pt x="362089" y="183108"/>
                  </a:lnTo>
                  <a:lnTo>
                    <a:pt x="355460" y="183095"/>
                  </a:lnTo>
                  <a:lnTo>
                    <a:pt x="31534" y="183095"/>
                  </a:lnTo>
                  <a:lnTo>
                    <a:pt x="19278" y="185585"/>
                  </a:lnTo>
                  <a:lnTo>
                    <a:pt x="9245" y="192366"/>
                  </a:lnTo>
                  <a:lnTo>
                    <a:pt x="2476" y="202425"/>
                  </a:lnTo>
                  <a:lnTo>
                    <a:pt x="0" y="214718"/>
                  </a:lnTo>
                  <a:lnTo>
                    <a:pt x="0" y="606577"/>
                  </a:lnTo>
                  <a:lnTo>
                    <a:pt x="2476" y="618883"/>
                  </a:lnTo>
                  <a:lnTo>
                    <a:pt x="9245" y="628954"/>
                  </a:lnTo>
                  <a:lnTo>
                    <a:pt x="19278" y="635736"/>
                  </a:lnTo>
                  <a:lnTo>
                    <a:pt x="31534" y="638225"/>
                  </a:lnTo>
                  <a:lnTo>
                    <a:pt x="422148" y="638225"/>
                  </a:lnTo>
                  <a:lnTo>
                    <a:pt x="434416" y="635736"/>
                  </a:lnTo>
                  <a:lnTo>
                    <a:pt x="444449" y="628954"/>
                  </a:lnTo>
                  <a:lnTo>
                    <a:pt x="451205" y="618883"/>
                  </a:lnTo>
                  <a:lnTo>
                    <a:pt x="453694" y="606577"/>
                  </a:lnTo>
                  <a:lnTo>
                    <a:pt x="453694" y="353237"/>
                  </a:lnTo>
                  <a:close/>
                </a:path>
                <a:path w="675639" h="638810">
                  <a:moveTo>
                    <a:pt x="675436" y="9220"/>
                  </a:moveTo>
                  <a:lnTo>
                    <a:pt x="670763" y="4521"/>
                  </a:lnTo>
                  <a:lnTo>
                    <a:pt x="666280" y="25"/>
                  </a:lnTo>
                  <a:lnTo>
                    <a:pt x="658380" y="0"/>
                  </a:lnTo>
                  <a:lnTo>
                    <a:pt x="653808" y="4521"/>
                  </a:lnTo>
                  <a:lnTo>
                    <a:pt x="227253" y="432422"/>
                  </a:lnTo>
                  <a:lnTo>
                    <a:pt x="123418" y="328231"/>
                  </a:lnTo>
                  <a:lnTo>
                    <a:pt x="104025" y="335191"/>
                  </a:lnTo>
                  <a:lnTo>
                    <a:pt x="104025" y="342836"/>
                  </a:lnTo>
                  <a:lnTo>
                    <a:pt x="108699" y="347548"/>
                  </a:lnTo>
                  <a:lnTo>
                    <a:pt x="219202" y="458355"/>
                  </a:lnTo>
                  <a:lnTo>
                    <a:pt x="221272" y="460298"/>
                  </a:lnTo>
                  <a:lnTo>
                    <a:pt x="224205" y="461454"/>
                  </a:lnTo>
                  <a:lnTo>
                    <a:pt x="230479" y="461454"/>
                  </a:lnTo>
                  <a:lnTo>
                    <a:pt x="233476" y="460222"/>
                  </a:lnTo>
                  <a:lnTo>
                    <a:pt x="235750" y="457974"/>
                  </a:lnTo>
                  <a:lnTo>
                    <a:pt x="670788" y="21564"/>
                  </a:lnTo>
                  <a:lnTo>
                    <a:pt x="675436" y="16865"/>
                  </a:lnTo>
                  <a:lnTo>
                    <a:pt x="675436" y="92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4229" y="633096"/>
            <a:ext cx="3879215" cy="482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b="1" spc="-150" dirty="0">
                <a:solidFill>
                  <a:srgbClr val="FFFAF0"/>
                </a:solidFill>
                <a:latin typeface="Tahoma"/>
                <a:cs typeface="Tahoma"/>
              </a:rPr>
              <a:t>6.</a:t>
            </a:r>
            <a:r>
              <a:rPr sz="3000" b="1" spc="-8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FFFAF0"/>
                </a:solidFill>
                <a:latin typeface="Tahoma"/>
                <a:cs typeface="Tahoma"/>
              </a:rPr>
              <a:t>Bakanlığımız yardımcı kaynaklarının, </a:t>
            </a:r>
            <a:r>
              <a:rPr sz="3000" b="1" dirty="0">
                <a:solidFill>
                  <a:srgbClr val="FFFAF0"/>
                </a:solidFill>
                <a:latin typeface="Tahoma"/>
                <a:cs typeface="Tahoma"/>
              </a:rPr>
              <a:t>dijital</a:t>
            </a:r>
            <a:r>
              <a:rPr sz="3000" b="1" spc="-19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FFFAF0"/>
                </a:solidFill>
                <a:latin typeface="Tahoma"/>
                <a:cs typeface="Tahoma"/>
              </a:rPr>
              <a:t>kaynaklarının </a:t>
            </a:r>
            <a:r>
              <a:rPr sz="3000" b="1" dirty="0">
                <a:solidFill>
                  <a:srgbClr val="FFFAF0"/>
                </a:solidFill>
                <a:latin typeface="Tahoma"/>
                <a:cs typeface="Tahoma"/>
              </a:rPr>
              <a:t>ve</a:t>
            </a:r>
            <a:r>
              <a:rPr sz="3000" b="1" spc="-17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spc="-25" dirty="0">
                <a:solidFill>
                  <a:srgbClr val="FFFAF0"/>
                </a:solidFill>
                <a:latin typeface="Tahoma"/>
                <a:cs typeface="Tahoma"/>
              </a:rPr>
              <a:t>OGM </a:t>
            </a:r>
            <a:r>
              <a:rPr sz="3000" b="1" spc="-10" dirty="0">
                <a:solidFill>
                  <a:srgbClr val="FFFAF0"/>
                </a:solidFill>
                <a:latin typeface="Tahoma"/>
                <a:cs typeface="Tahoma"/>
              </a:rPr>
              <a:t>Materyallerinin kullanımına</a:t>
            </a:r>
            <a:endParaRPr sz="3000">
              <a:latin typeface="Tahoma"/>
              <a:cs typeface="Tahoma"/>
            </a:endParaRPr>
          </a:p>
          <a:p>
            <a:pPr marL="12700" marR="648970">
              <a:lnSpc>
                <a:spcPts val="42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FFFAF0"/>
                </a:solidFill>
                <a:latin typeface="Tahoma"/>
                <a:cs typeface="Tahoma"/>
              </a:rPr>
              <a:t>yönelik planlamalarımız: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22228" y="4768798"/>
            <a:ext cx="675640" cy="638810"/>
          </a:xfrm>
          <a:custGeom>
            <a:avLst/>
            <a:gdLst/>
            <a:ahLst/>
            <a:cxnLst/>
            <a:rect l="l" t="t" r="r" b="b"/>
            <a:pathLst>
              <a:path w="675639" h="638810">
                <a:moveTo>
                  <a:pt x="453707" y="353237"/>
                </a:moveTo>
                <a:lnTo>
                  <a:pt x="448310" y="347827"/>
                </a:lnTo>
                <a:lnTo>
                  <a:pt x="441693" y="347827"/>
                </a:lnTo>
                <a:lnTo>
                  <a:pt x="435076" y="347827"/>
                </a:lnTo>
                <a:lnTo>
                  <a:pt x="429704" y="353237"/>
                </a:lnTo>
                <a:lnTo>
                  <a:pt x="429704" y="614133"/>
                </a:lnTo>
                <a:lnTo>
                  <a:pt x="24015" y="614133"/>
                </a:lnTo>
                <a:lnTo>
                  <a:pt x="24015" y="207162"/>
                </a:lnTo>
                <a:lnTo>
                  <a:pt x="362089" y="207162"/>
                </a:lnTo>
                <a:lnTo>
                  <a:pt x="367449" y="201764"/>
                </a:lnTo>
                <a:lnTo>
                  <a:pt x="367449" y="188518"/>
                </a:lnTo>
                <a:lnTo>
                  <a:pt x="362089" y="183108"/>
                </a:lnTo>
                <a:lnTo>
                  <a:pt x="355473" y="183083"/>
                </a:lnTo>
                <a:lnTo>
                  <a:pt x="31546" y="183083"/>
                </a:lnTo>
                <a:lnTo>
                  <a:pt x="19278" y="185585"/>
                </a:lnTo>
                <a:lnTo>
                  <a:pt x="9258" y="192366"/>
                </a:lnTo>
                <a:lnTo>
                  <a:pt x="2489" y="202425"/>
                </a:lnTo>
                <a:lnTo>
                  <a:pt x="0" y="214718"/>
                </a:lnTo>
                <a:lnTo>
                  <a:pt x="0" y="606577"/>
                </a:lnTo>
                <a:lnTo>
                  <a:pt x="2489" y="618883"/>
                </a:lnTo>
                <a:lnTo>
                  <a:pt x="9258" y="628942"/>
                </a:lnTo>
                <a:lnTo>
                  <a:pt x="19278" y="635736"/>
                </a:lnTo>
                <a:lnTo>
                  <a:pt x="31546" y="638225"/>
                </a:lnTo>
                <a:lnTo>
                  <a:pt x="422160" y="638225"/>
                </a:lnTo>
                <a:lnTo>
                  <a:pt x="434416" y="635736"/>
                </a:lnTo>
                <a:lnTo>
                  <a:pt x="444449" y="628942"/>
                </a:lnTo>
                <a:lnTo>
                  <a:pt x="451218" y="618883"/>
                </a:lnTo>
                <a:lnTo>
                  <a:pt x="453707" y="606577"/>
                </a:lnTo>
                <a:lnTo>
                  <a:pt x="453707" y="353237"/>
                </a:lnTo>
                <a:close/>
              </a:path>
              <a:path w="675639" h="638810">
                <a:moveTo>
                  <a:pt x="675436" y="9220"/>
                </a:moveTo>
                <a:lnTo>
                  <a:pt x="670775" y="4521"/>
                </a:lnTo>
                <a:lnTo>
                  <a:pt x="666280" y="25"/>
                </a:lnTo>
                <a:lnTo>
                  <a:pt x="658380" y="0"/>
                </a:lnTo>
                <a:lnTo>
                  <a:pt x="653808" y="4521"/>
                </a:lnTo>
                <a:lnTo>
                  <a:pt x="227253" y="432422"/>
                </a:lnTo>
                <a:lnTo>
                  <a:pt x="123418" y="328231"/>
                </a:lnTo>
                <a:lnTo>
                  <a:pt x="104038" y="335191"/>
                </a:lnTo>
                <a:lnTo>
                  <a:pt x="104038" y="342836"/>
                </a:lnTo>
                <a:lnTo>
                  <a:pt x="108712" y="347548"/>
                </a:lnTo>
                <a:lnTo>
                  <a:pt x="219202" y="458355"/>
                </a:lnTo>
                <a:lnTo>
                  <a:pt x="221284" y="460298"/>
                </a:lnTo>
                <a:lnTo>
                  <a:pt x="224205" y="461454"/>
                </a:lnTo>
                <a:lnTo>
                  <a:pt x="230479" y="461454"/>
                </a:lnTo>
                <a:lnTo>
                  <a:pt x="233489" y="460209"/>
                </a:lnTo>
                <a:lnTo>
                  <a:pt x="235750" y="457962"/>
                </a:lnTo>
                <a:lnTo>
                  <a:pt x="670788" y="21564"/>
                </a:lnTo>
                <a:lnTo>
                  <a:pt x="675436" y="16852"/>
                </a:lnTo>
                <a:lnTo>
                  <a:pt x="675436" y="92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64099" y="658483"/>
            <a:ext cx="4149090" cy="646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310">
              <a:lnSpc>
                <a:spcPct val="115599"/>
              </a:lnSpc>
              <a:spcBef>
                <a:spcPts val="100"/>
              </a:spcBef>
            </a:pPr>
            <a:r>
              <a:rPr sz="2000" b="1" spc="-130" dirty="0">
                <a:solidFill>
                  <a:srgbClr val="FFFAF0"/>
                </a:solidFill>
                <a:latin typeface="Tahoma"/>
                <a:cs typeface="Tahoma"/>
              </a:rPr>
              <a:t>“3</a:t>
            </a:r>
            <a:r>
              <a:rPr sz="2000" b="1" spc="-6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FFFAF0"/>
                </a:solidFill>
                <a:latin typeface="Tahoma"/>
                <a:cs typeface="Tahoma"/>
              </a:rPr>
              <a:t>ADIM</a:t>
            </a:r>
            <a:r>
              <a:rPr sz="2000" b="1" spc="-6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FFFAF0"/>
                </a:solidFill>
                <a:latin typeface="Tahoma"/>
                <a:cs typeface="Tahoma"/>
              </a:rPr>
              <a:t>TYT,</a:t>
            </a:r>
            <a:r>
              <a:rPr sz="2000" b="1" spc="-6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FFFAF0"/>
                </a:solidFill>
                <a:latin typeface="Tahoma"/>
                <a:cs typeface="Tahoma"/>
              </a:rPr>
              <a:t>AYT,</a:t>
            </a:r>
            <a:r>
              <a:rPr sz="2000" b="1" spc="-6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FFFAF0"/>
                </a:solidFill>
                <a:latin typeface="Tahoma"/>
                <a:cs typeface="Tahoma"/>
              </a:rPr>
              <a:t>YDT”</a:t>
            </a:r>
            <a:r>
              <a:rPr sz="2000" b="1" spc="-6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FFFAF0"/>
                </a:solidFill>
                <a:latin typeface="Tahoma"/>
                <a:cs typeface="Tahoma"/>
              </a:rPr>
              <a:t>SORU </a:t>
            </a:r>
            <a:r>
              <a:rPr sz="2000" b="1" spc="-60" dirty="0">
                <a:solidFill>
                  <a:srgbClr val="FFFAF0"/>
                </a:solidFill>
                <a:latin typeface="Tahoma"/>
                <a:cs typeface="Tahoma"/>
              </a:rPr>
              <a:t>BANKALARI,</a:t>
            </a:r>
            <a:r>
              <a:rPr sz="2000" b="1" spc="-8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FFFAF0"/>
                </a:solidFill>
                <a:latin typeface="Tahoma"/>
                <a:cs typeface="Tahoma"/>
              </a:rPr>
              <a:t>MOBİL </a:t>
            </a:r>
            <a:r>
              <a:rPr sz="2000" b="1" spc="-25" dirty="0">
                <a:solidFill>
                  <a:srgbClr val="FFFAF0"/>
                </a:solidFill>
                <a:latin typeface="Tahoma"/>
                <a:cs typeface="Tahoma"/>
              </a:rPr>
              <a:t>UYGULAMALAR,</a:t>
            </a:r>
            <a:r>
              <a:rPr sz="2000" b="1" spc="-5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140" dirty="0">
                <a:solidFill>
                  <a:srgbClr val="FFFAF0"/>
                </a:solidFill>
                <a:latin typeface="Tahoma"/>
                <a:cs typeface="Tahoma"/>
              </a:rPr>
              <a:t>BECERİ</a:t>
            </a:r>
            <a:r>
              <a:rPr sz="2000" b="1" spc="-5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FFFAF0"/>
                </a:solidFill>
                <a:latin typeface="Tahoma"/>
                <a:cs typeface="Tahoma"/>
              </a:rPr>
              <a:t>TEMELLİ </a:t>
            </a:r>
            <a:r>
              <a:rPr sz="2000" b="1" spc="-95" dirty="0">
                <a:solidFill>
                  <a:srgbClr val="FFFAF0"/>
                </a:solidFill>
                <a:latin typeface="Tahoma"/>
                <a:cs typeface="Tahoma"/>
              </a:rPr>
              <a:t>KİTAPLAR,</a:t>
            </a:r>
            <a:r>
              <a:rPr sz="2000" b="1" spc="-4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FFFAF0"/>
                </a:solidFill>
                <a:latin typeface="Tahoma"/>
                <a:cs typeface="Tahoma"/>
              </a:rPr>
              <a:t>KAVRAM</a:t>
            </a:r>
            <a:r>
              <a:rPr sz="2000" b="1" spc="-4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AF0"/>
                </a:solidFill>
                <a:latin typeface="Tahoma"/>
                <a:cs typeface="Tahoma"/>
              </a:rPr>
              <a:t>ÖĞRETİMİ </a:t>
            </a:r>
            <a:r>
              <a:rPr sz="2000" b="1" spc="-95" dirty="0">
                <a:solidFill>
                  <a:srgbClr val="FFFAF0"/>
                </a:solidFill>
                <a:latin typeface="Tahoma"/>
                <a:cs typeface="Tahoma"/>
              </a:rPr>
              <a:t>ÇALIŞMALARI</a:t>
            </a:r>
            <a:r>
              <a:rPr sz="2000" b="1" spc="-5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FFFAF0"/>
                </a:solidFill>
                <a:latin typeface="Tahoma"/>
                <a:cs typeface="Tahoma"/>
              </a:rPr>
              <a:t>VE</a:t>
            </a:r>
            <a:r>
              <a:rPr sz="2000" b="1" spc="-5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FFFAF0"/>
                </a:solidFill>
                <a:latin typeface="Tahoma"/>
                <a:cs typeface="Tahoma"/>
              </a:rPr>
              <a:t>DİĞER </a:t>
            </a:r>
            <a:r>
              <a:rPr sz="2000" b="1" spc="-40" dirty="0">
                <a:solidFill>
                  <a:srgbClr val="FFFAF0"/>
                </a:solidFill>
                <a:latin typeface="Tahoma"/>
                <a:cs typeface="Tahoma"/>
              </a:rPr>
              <a:t>KAYNAKLAR</a:t>
            </a:r>
            <a:r>
              <a:rPr sz="2000" b="1" spc="-7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AF0"/>
                </a:solidFill>
                <a:latin typeface="Tahoma"/>
                <a:cs typeface="Tahoma"/>
              </a:rPr>
              <a:t>KONUSUNDA:</a:t>
            </a:r>
            <a:endParaRPr sz="2000">
              <a:latin typeface="Tahoma"/>
              <a:cs typeface="Tahoma"/>
            </a:endParaRPr>
          </a:p>
          <a:p>
            <a:pPr marL="1026794" marR="5080">
              <a:lnSpc>
                <a:spcPct val="115599"/>
              </a:lnSpc>
              <a:spcBef>
                <a:spcPts val="1755"/>
              </a:spcBef>
            </a:pP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Belirtilen</a:t>
            </a:r>
            <a:r>
              <a:rPr sz="20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kaynaklar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okullarımıza</a:t>
            </a:r>
            <a:r>
              <a:rPr sz="2000" spc="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ulaşmıştır</a:t>
            </a:r>
            <a:r>
              <a:rPr sz="20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ve </a:t>
            </a:r>
            <a:r>
              <a:rPr sz="2000" spc="7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2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kısa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Trebuchet MS"/>
                <a:cs typeface="Trebuchet MS"/>
              </a:rPr>
              <a:t>sürede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öğrencilere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dağıtımı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sağlanmıştır.</a:t>
            </a:r>
            <a:endParaRPr sz="2000">
              <a:latin typeface="Trebuchet MS"/>
              <a:cs typeface="Trebuchet MS"/>
            </a:endParaRPr>
          </a:p>
          <a:p>
            <a:pPr marL="1026794" marR="280035">
              <a:lnSpc>
                <a:spcPct val="115599"/>
              </a:lnSpc>
              <a:spcBef>
                <a:spcPts val="1775"/>
              </a:spcBef>
            </a:pPr>
            <a:r>
              <a:rPr sz="2000" spc="55" dirty="0">
                <a:solidFill>
                  <a:srgbClr val="FFFFFF"/>
                </a:solidFill>
                <a:latin typeface="Trebuchet MS"/>
                <a:cs typeface="Trebuchet MS"/>
              </a:rPr>
              <a:t>Kaynak</a:t>
            </a:r>
            <a:r>
              <a:rPr sz="20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kitapların fiyatlarının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çok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yüksek </a:t>
            </a:r>
            <a:r>
              <a:rPr sz="2000" spc="55" dirty="0">
                <a:solidFill>
                  <a:srgbClr val="FFFFFF"/>
                </a:solidFill>
                <a:latin typeface="Trebuchet MS"/>
                <a:cs typeface="Trebuchet MS"/>
              </a:rPr>
              <a:t>olması</a:t>
            </a:r>
            <a:r>
              <a:rPr sz="20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sebebiyle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öğrencilerin</a:t>
            </a:r>
            <a:r>
              <a:rPr sz="2000" spc="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ücretsiz </a:t>
            </a:r>
            <a:r>
              <a:rPr sz="2000" spc="55" dirty="0">
                <a:solidFill>
                  <a:srgbClr val="FFFFFF"/>
                </a:solidFill>
                <a:latin typeface="Trebuchet MS"/>
                <a:cs typeface="Trebuchet MS"/>
              </a:rPr>
              <a:t>kaynağa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ulaşması, </a:t>
            </a:r>
            <a:r>
              <a:rPr sz="2000" spc="60" dirty="0">
                <a:solidFill>
                  <a:srgbClr val="FFFFFF"/>
                </a:solidFill>
                <a:latin typeface="Trebuchet MS"/>
                <a:cs typeface="Trebuchet MS"/>
              </a:rPr>
              <a:t>öğrenmeyi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desteklemek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adına</a:t>
            </a:r>
            <a:r>
              <a:rPr sz="2000" spc="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önemlidir.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31520"/>
            <a:ext cx="5553075" cy="6583680"/>
            <a:chOff x="0" y="731520"/>
            <a:chExt cx="5553075" cy="6583680"/>
          </a:xfrm>
        </p:grpSpPr>
        <p:sp>
          <p:nvSpPr>
            <p:cNvPr id="3" name="object 3"/>
            <p:cNvSpPr/>
            <p:nvPr/>
          </p:nvSpPr>
          <p:spPr>
            <a:xfrm>
              <a:off x="1178181" y="5407592"/>
              <a:ext cx="3813810" cy="1908175"/>
            </a:xfrm>
            <a:custGeom>
              <a:avLst/>
              <a:gdLst/>
              <a:ahLst/>
              <a:cxnLst/>
              <a:rect l="l" t="t" r="r" b="b"/>
              <a:pathLst>
                <a:path w="3813810" h="1908175">
                  <a:moveTo>
                    <a:pt x="0" y="1907606"/>
                  </a:moveTo>
                  <a:lnTo>
                    <a:pt x="1907606" y="0"/>
                  </a:lnTo>
                  <a:lnTo>
                    <a:pt x="3813666" y="1906059"/>
                  </a:lnTo>
                  <a:lnTo>
                    <a:pt x="2936093" y="1907606"/>
                  </a:lnTo>
                  <a:lnTo>
                    <a:pt x="0" y="1907606"/>
                  </a:lnTo>
                  <a:close/>
                </a:path>
              </a:pathLst>
            </a:custGeom>
            <a:solidFill>
              <a:srgbClr val="D0FE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31532"/>
              <a:ext cx="4628515" cy="6583680"/>
            </a:xfrm>
            <a:custGeom>
              <a:avLst/>
              <a:gdLst/>
              <a:ahLst/>
              <a:cxnLst/>
              <a:rect l="l" t="t" r="r" b="b"/>
              <a:pathLst>
                <a:path w="4628515" h="6583680">
                  <a:moveTo>
                    <a:pt x="3635527" y="6583680"/>
                  </a:moveTo>
                  <a:lnTo>
                    <a:pt x="1725193" y="4673333"/>
                  </a:lnTo>
                  <a:lnTo>
                    <a:pt x="0" y="6398539"/>
                  </a:lnTo>
                  <a:lnTo>
                    <a:pt x="0" y="6583680"/>
                  </a:lnTo>
                  <a:lnTo>
                    <a:pt x="3635527" y="6583680"/>
                  </a:lnTo>
                  <a:close/>
                </a:path>
                <a:path w="4628515" h="6583680">
                  <a:moveTo>
                    <a:pt x="4628185" y="0"/>
                  </a:moveTo>
                  <a:lnTo>
                    <a:pt x="4580560" y="0"/>
                  </a:lnTo>
                  <a:lnTo>
                    <a:pt x="4580560" y="4676762"/>
                  </a:lnTo>
                  <a:lnTo>
                    <a:pt x="4628185" y="4676762"/>
                  </a:lnTo>
                  <a:lnTo>
                    <a:pt x="4628185" y="0"/>
                  </a:lnTo>
                  <a:close/>
                </a:path>
              </a:pathLst>
            </a:custGeom>
            <a:solidFill>
              <a:srgbClr val="FFF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77206" y="3069132"/>
              <a:ext cx="675640" cy="638810"/>
            </a:xfrm>
            <a:custGeom>
              <a:avLst/>
              <a:gdLst/>
              <a:ahLst/>
              <a:cxnLst/>
              <a:rect l="l" t="t" r="r" b="b"/>
              <a:pathLst>
                <a:path w="675639" h="638810">
                  <a:moveTo>
                    <a:pt x="453694" y="353237"/>
                  </a:moveTo>
                  <a:lnTo>
                    <a:pt x="448310" y="347827"/>
                  </a:lnTo>
                  <a:lnTo>
                    <a:pt x="441680" y="347827"/>
                  </a:lnTo>
                  <a:lnTo>
                    <a:pt x="435076" y="347827"/>
                  </a:lnTo>
                  <a:lnTo>
                    <a:pt x="429704" y="353237"/>
                  </a:lnTo>
                  <a:lnTo>
                    <a:pt x="429704" y="614133"/>
                  </a:lnTo>
                  <a:lnTo>
                    <a:pt x="24003" y="614133"/>
                  </a:lnTo>
                  <a:lnTo>
                    <a:pt x="24003" y="207162"/>
                  </a:lnTo>
                  <a:lnTo>
                    <a:pt x="362089" y="207162"/>
                  </a:lnTo>
                  <a:lnTo>
                    <a:pt x="367436" y="201764"/>
                  </a:lnTo>
                  <a:lnTo>
                    <a:pt x="367436" y="188518"/>
                  </a:lnTo>
                  <a:lnTo>
                    <a:pt x="362089" y="183108"/>
                  </a:lnTo>
                  <a:lnTo>
                    <a:pt x="355460" y="183083"/>
                  </a:lnTo>
                  <a:lnTo>
                    <a:pt x="31534" y="183083"/>
                  </a:lnTo>
                  <a:lnTo>
                    <a:pt x="19278" y="185585"/>
                  </a:lnTo>
                  <a:lnTo>
                    <a:pt x="9245" y="192366"/>
                  </a:lnTo>
                  <a:lnTo>
                    <a:pt x="2476" y="202425"/>
                  </a:lnTo>
                  <a:lnTo>
                    <a:pt x="0" y="214718"/>
                  </a:lnTo>
                  <a:lnTo>
                    <a:pt x="0" y="606577"/>
                  </a:lnTo>
                  <a:lnTo>
                    <a:pt x="2476" y="618883"/>
                  </a:lnTo>
                  <a:lnTo>
                    <a:pt x="9245" y="628954"/>
                  </a:lnTo>
                  <a:lnTo>
                    <a:pt x="19278" y="635736"/>
                  </a:lnTo>
                  <a:lnTo>
                    <a:pt x="31534" y="638225"/>
                  </a:lnTo>
                  <a:lnTo>
                    <a:pt x="422148" y="638225"/>
                  </a:lnTo>
                  <a:lnTo>
                    <a:pt x="434416" y="635736"/>
                  </a:lnTo>
                  <a:lnTo>
                    <a:pt x="444449" y="628954"/>
                  </a:lnTo>
                  <a:lnTo>
                    <a:pt x="451205" y="618883"/>
                  </a:lnTo>
                  <a:lnTo>
                    <a:pt x="453694" y="606577"/>
                  </a:lnTo>
                  <a:lnTo>
                    <a:pt x="453694" y="353237"/>
                  </a:lnTo>
                  <a:close/>
                </a:path>
                <a:path w="675639" h="638810">
                  <a:moveTo>
                    <a:pt x="675436" y="9220"/>
                  </a:moveTo>
                  <a:lnTo>
                    <a:pt x="670763" y="4521"/>
                  </a:lnTo>
                  <a:lnTo>
                    <a:pt x="666280" y="25"/>
                  </a:lnTo>
                  <a:lnTo>
                    <a:pt x="658380" y="0"/>
                  </a:lnTo>
                  <a:lnTo>
                    <a:pt x="653808" y="4521"/>
                  </a:lnTo>
                  <a:lnTo>
                    <a:pt x="227253" y="432422"/>
                  </a:lnTo>
                  <a:lnTo>
                    <a:pt x="123418" y="328231"/>
                  </a:lnTo>
                  <a:lnTo>
                    <a:pt x="104025" y="335191"/>
                  </a:lnTo>
                  <a:lnTo>
                    <a:pt x="104025" y="342836"/>
                  </a:lnTo>
                  <a:lnTo>
                    <a:pt x="108699" y="347548"/>
                  </a:lnTo>
                  <a:lnTo>
                    <a:pt x="219202" y="458355"/>
                  </a:lnTo>
                  <a:lnTo>
                    <a:pt x="221272" y="460298"/>
                  </a:lnTo>
                  <a:lnTo>
                    <a:pt x="224205" y="461454"/>
                  </a:lnTo>
                  <a:lnTo>
                    <a:pt x="230479" y="461454"/>
                  </a:lnTo>
                  <a:lnTo>
                    <a:pt x="233476" y="460209"/>
                  </a:lnTo>
                  <a:lnTo>
                    <a:pt x="235750" y="457962"/>
                  </a:lnTo>
                  <a:lnTo>
                    <a:pt x="670788" y="21564"/>
                  </a:lnTo>
                  <a:lnTo>
                    <a:pt x="675436" y="16852"/>
                  </a:lnTo>
                  <a:lnTo>
                    <a:pt x="675436" y="92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4229" y="633095"/>
            <a:ext cx="3879215" cy="482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b="1" spc="-150" dirty="0">
                <a:solidFill>
                  <a:srgbClr val="FFFAF0"/>
                </a:solidFill>
                <a:latin typeface="Tahoma"/>
                <a:cs typeface="Tahoma"/>
              </a:rPr>
              <a:t>6.</a:t>
            </a:r>
            <a:r>
              <a:rPr sz="3000" b="1" spc="-8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FFFAF0"/>
                </a:solidFill>
                <a:latin typeface="Tahoma"/>
                <a:cs typeface="Tahoma"/>
              </a:rPr>
              <a:t>Bakanlığımız yardımcı kaynaklarının, </a:t>
            </a:r>
            <a:r>
              <a:rPr sz="3000" b="1" dirty="0">
                <a:solidFill>
                  <a:srgbClr val="FFFAF0"/>
                </a:solidFill>
                <a:latin typeface="Tahoma"/>
                <a:cs typeface="Tahoma"/>
              </a:rPr>
              <a:t>dijital</a:t>
            </a:r>
            <a:r>
              <a:rPr sz="3000" b="1" spc="-19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FFFAF0"/>
                </a:solidFill>
                <a:latin typeface="Tahoma"/>
                <a:cs typeface="Tahoma"/>
              </a:rPr>
              <a:t>kaynaklarının </a:t>
            </a:r>
            <a:r>
              <a:rPr sz="3000" b="1" dirty="0">
                <a:solidFill>
                  <a:srgbClr val="FFFAF0"/>
                </a:solidFill>
                <a:latin typeface="Tahoma"/>
                <a:cs typeface="Tahoma"/>
              </a:rPr>
              <a:t>ve</a:t>
            </a:r>
            <a:r>
              <a:rPr sz="3000" b="1" spc="-17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spc="-25" dirty="0">
                <a:solidFill>
                  <a:srgbClr val="FFFAF0"/>
                </a:solidFill>
                <a:latin typeface="Tahoma"/>
                <a:cs typeface="Tahoma"/>
              </a:rPr>
              <a:t>OGM </a:t>
            </a:r>
            <a:r>
              <a:rPr sz="3000" b="1" spc="-10" dirty="0">
                <a:solidFill>
                  <a:srgbClr val="FFFAF0"/>
                </a:solidFill>
                <a:latin typeface="Tahoma"/>
                <a:cs typeface="Tahoma"/>
              </a:rPr>
              <a:t>Materyallerinin kullanımına</a:t>
            </a:r>
            <a:endParaRPr sz="3000">
              <a:latin typeface="Tahoma"/>
              <a:cs typeface="Tahoma"/>
            </a:endParaRPr>
          </a:p>
          <a:p>
            <a:pPr marL="12700" marR="648970">
              <a:lnSpc>
                <a:spcPts val="42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FFFAF0"/>
                </a:solidFill>
                <a:latin typeface="Tahoma"/>
                <a:cs typeface="Tahoma"/>
              </a:rPr>
              <a:t>yönelik planlamalarımız: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4099" y="658483"/>
            <a:ext cx="4104640" cy="553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225">
              <a:lnSpc>
                <a:spcPct val="115599"/>
              </a:lnSpc>
              <a:spcBef>
                <a:spcPts val="100"/>
              </a:spcBef>
            </a:pPr>
            <a:r>
              <a:rPr sz="2000" b="1" spc="-130" dirty="0">
                <a:solidFill>
                  <a:srgbClr val="FFFAF0"/>
                </a:solidFill>
                <a:latin typeface="Tahoma"/>
                <a:cs typeface="Tahoma"/>
              </a:rPr>
              <a:t>“3</a:t>
            </a:r>
            <a:r>
              <a:rPr sz="2000" b="1" spc="-6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FFFAF0"/>
                </a:solidFill>
                <a:latin typeface="Tahoma"/>
                <a:cs typeface="Tahoma"/>
              </a:rPr>
              <a:t>ADIM</a:t>
            </a:r>
            <a:r>
              <a:rPr sz="2000" b="1" spc="-6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FFFAF0"/>
                </a:solidFill>
                <a:latin typeface="Tahoma"/>
                <a:cs typeface="Tahoma"/>
              </a:rPr>
              <a:t>TYT,</a:t>
            </a:r>
            <a:r>
              <a:rPr sz="2000" b="1" spc="-6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FFFAF0"/>
                </a:solidFill>
                <a:latin typeface="Tahoma"/>
                <a:cs typeface="Tahoma"/>
              </a:rPr>
              <a:t>AYT,</a:t>
            </a:r>
            <a:r>
              <a:rPr sz="2000" b="1" spc="-6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FFFAF0"/>
                </a:solidFill>
                <a:latin typeface="Tahoma"/>
                <a:cs typeface="Tahoma"/>
              </a:rPr>
              <a:t>YDT”</a:t>
            </a:r>
            <a:r>
              <a:rPr sz="2000" b="1" spc="-6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FFFAF0"/>
                </a:solidFill>
                <a:latin typeface="Tahoma"/>
                <a:cs typeface="Tahoma"/>
              </a:rPr>
              <a:t>SORU </a:t>
            </a:r>
            <a:r>
              <a:rPr sz="2000" b="1" spc="-60" dirty="0">
                <a:solidFill>
                  <a:srgbClr val="FFFAF0"/>
                </a:solidFill>
                <a:latin typeface="Tahoma"/>
                <a:cs typeface="Tahoma"/>
              </a:rPr>
              <a:t>BANKALARI,</a:t>
            </a:r>
            <a:r>
              <a:rPr sz="2000" b="1" spc="-8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FFFAF0"/>
                </a:solidFill>
                <a:latin typeface="Tahoma"/>
                <a:cs typeface="Tahoma"/>
              </a:rPr>
              <a:t>MOBİL </a:t>
            </a:r>
            <a:r>
              <a:rPr sz="2000" b="1" spc="-25" dirty="0">
                <a:solidFill>
                  <a:srgbClr val="FFFAF0"/>
                </a:solidFill>
                <a:latin typeface="Tahoma"/>
                <a:cs typeface="Tahoma"/>
              </a:rPr>
              <a:t>UYGULAMALAR,</a:t>
            </a:r>
            <a:r>
              <a:rPr sz="2000" b="1" spc="-5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140" dirty="0">
                <a:solidFill>
                  <a:srgbClr val="FFFAF0"/>
                </a:solidFill>
                <a:latin typeface="Tahoma"/>
                <a:cs typeface="Tahoma"/>
              </a:rPr>
              <a:t>BECERİ</a:t>
            </a:r>
            <a:r>
              <a:rPr sz="2000" b="1" spc="-5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FFFAF0"/>
                </a:solidFill>
                <a:latin typeface="Tahoma"/>
                <a:cs typeface="Tahoma"/>
              </a:rPr>
              <a:t>TEMELLİ </a:t>
            </a:r>
            <a:r>
              <a:rPr sz="2000" b="1" spc="-95" dirty="0">
                <a:solidFill>
                  <a:srgbClr val="FFFAF0"/>
                </a:solidFill>
                <a:latin typeface="Tahoma"/>
                <a:cs typeface="Tahoma"/>
              </a:rPr>
              <a:t>KİTAPLAR,</a:t>
            </a:r>
            <a:r>
              <a:rPr sz="2000" b="1" spc="-4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FFFAF0"/>
                </a:solidFill>
                <a:latin typeface="Tahoma"/>
                <a:cs typeface="Tahoma"/>
              </a:rPr>
              <a:t>KAVRAM</a:t>
            </a:r>
            <a:r>
              <a:rPr sz="2000" b="1" spc="-4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AF0"/>
                </a:solidFill>
                <a:latin typeface="Tahoma"/>
                <a:cs typeface="Tahoma"/>
              </a:rPr>
              <a:t>ÖĞRETİMİ </a:t>
            </a:r>
            <a:r>
              <a:rPr sz="2000" b="1" spc="-95" dirty="0">
                <a:solidFill>
                  <a:srgbClr val="FFFAF0"/>
                </a:solidFill>
                <a:latin typeface="Tahoma"/>
                <a:cs typeface="Tahoma"/>
              </a:rPr>
              <a:t>ÇALIŞMALARI</a:t>
            </a:r>
            <a:r>
              <a:rPr sz="2000" b="1" spc="-5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FFFAF0"/>
                </a:solidFill>
                <a:latin typeface="Tahoma"/>
                <a:cs typeface="Tahoma"/>
              </a:rPr>
              <a:t>VE</a:t>
            </a:r>
            <a:r>
              <a:rPr sz="2000" b="1" spc="-5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FFFAF0"/>
                </a:solidFill>
                <a:latin typeface="Tahoma"/>
                <a:cs typeface="Tahoma"/>
              </a:rPr>
              <a:t>DİĞER </a:t>
            </a:r>
            <a:r>
              <a:rPr sz="2000" b="1" spc="-40" dirty="0">
                <a:solidFill>
                  <a:srgbClr val="FFFAF0"/>
                </a:solidFill>
                <a:latin typeface="Tahoma"/>
                <a:cs typeface="Tahoma"/>
              </a:rPr>
              <a:t>KAYNAKLAR</a:t>
            </a:r>
            <a:r>
              <a:rPr sz="2000" b="1" spc="-7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AF0"/>
                </a:solidFill>
                <a:latin typeface="Tahoma"/>
                <a:cs typeface="Tahoma"/>
              </a:rPr>
              <a:t>KONUSUNDA:</a:t>
            </a:r>
            <a:endParaRPr sz="2000">
              <a:latin typeface="Tahoma"/>
              <a:cs typeface="Tahoma"/>
            </a:endParaRPr>
          </a:p>
          <a:p>
            <a:pPr marL="1026794" marR="5080">
              <a:lnSpc>
                <a:spcPct val="115599"/>
              </a:lnSpc>
              <a:spcBef>
                <a:spcPts val="1755"/>
              </a:spcBef>
            </a:pP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Belirtilen</a:t>
            </a:r>
            <a:r>
              <a:rPr sz="20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kaynaklar</a:t>
            </a:r>
            <a:r>
              <a:rPr sz="20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ve </a:t>
            </a: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mobil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uygulamalar, </a:t>
            </a:r>
            <a:r>
              <a:rPr sz="2000" spc="70" dirty="0">
                <a:solidFill>
                  <a:srgbClr val="FFFFFF"/>
                </a:solidFill>
                <a:latin typeface="Trebuchet MS"/>
                <a:cs typeface="Trebuchet MS"/>
              </a:rPr>
              <a:t>performans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görevleri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şeklinde</a:t>
            </a:r>
            <a:r>
              <a:rPr sz="2000" spc="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değerlendirilerek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öğrencilerin</a:t>
            </a:r>
            <a:r>
              <a:rPr sz="2000" spc="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kaynakları kullanmaları</a:t>
            </a:r>
            <a:r>
              <a:rPr sz="2000" spc="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sağlanmalıdır.</a:t>
            </a:r>
            <a:r>
              <a:rPr sz="2000" spc="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Ortak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okullar</a:t>
            </a:r>
            <a:r>
              <a:rPr sz="20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olarak</a:t>
            </a:r>
            <a:r>
              <a:rPr sz="20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Trebuchet MS"/>
                <a:cs typeface="Trebuchet MS"/>
              </a:rPr>
              <a:t>bu</a:t>
            </a:r>
            <a:r>
              <a:rPr sz="20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Trebuchet MS"/>
                <a:cs typeface="Trebuchet MS"/>
              </a:rPr>
              <a:t>konuda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kararlar</a:t>
            </a:r>
            <a:r>
              <a:rPr sz="200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alınmıştır.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31520"/>
            <a:ext cx="5553075" cy="6583680"/>
            <a:chOff x="0" y="731520"/>
            <a:chExt cx="5553075" cy="6583680"/>
          </a:xfrm>
        </p:grpSpPr>
        <p:sp>
          <p:nvSpPr>
            <p:cNvPr id="3" name="object 3"/>
            <p:cNvSpPr/>
            <p:nvPr/>
          </p:nvSpPr>
          <p:spPr>
            <a:xfrm>
              <a:off x="1178180" y="5407592"/>
              <a:ext cx="3813810" cy="1908175"/>
            </a:xfrm>
            <a:custGeom>
              <a:avLst/>
              <a:gdLst/>
              <a:ahLst/>
              <a:cxnLst/>
              <a:rect l="l" t="t" r="r" b="b"/>
              <a:pathLst>
                <a:path w="3813810" h="1908175">
                  <a:moveTo>
                    <a:pt x="0" y="1907607"/>
                  </a:moveTo>
                  <a:lnTo>
                    <a:pt x="1907607" y="0"/>
                  </a:lnTo>
                  <a:lnTo>
                    <a:pt x="3813666" y="1906059"/>
                  </a:lnTo>
                  <a:lnTo>
                    <a:pt x="0" y="1907607"/>
                  </a:lnTo>
                  <a:close/>
                </a:path>
              </a:pathLst>
            </a:custGeom>
            <a:solidFill>
              <a:srgbClr val="D0FE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31532"/>
              <a:ext cx="4628515" cy="6583680"/>
            </a:xfrm>
            <a:custGeom>
              <a:avLst/>
              <a:gdLst/>
              <a:ahLst/>
              <a:cxnLst/>
              <a:rect l="l" t="t" r="r" b="b"/>
              <a:pathLst>
                <a:path w="4628515" h="6583680">
                  <a:moveTo>
                    <a:pt x="3635527" y="6583680"/>
                  </a:moveTo>
                  <a:lnTo>
                    <a:pt x="1725193" y="4673333"/>
                  </a:lnTo>
                  <a:lnTo>
                    <a:pt x="0" y="6398527"/>
                  </a:lnTo>
                  <a:lnTo>
                    <a:pt x="0" y="6583680"/>
                  </a:lnTo>
                  <a:lnTo>
                    <a:pt x="3635527" y="6583680"/>
                  </a:lnTo>
                  <a:close/>
                </a:path>
                <a:path w="4628515" h="6583680">
                  <a:moveTo>
                    <a:pt x="4628185" y="0"/>
                  </a:moveTo>
                  <a:lnTo>
                    <a:pt x="4580560" y="0"/>
                  </a:lnTo>
                  <a:lnTo>
                    <a:pt x="4580560" y="4676762"/>
                  </a:lnTo>
                  <a:lnTo>
                    <a:pt x="4628185" y="4676762"/>
                  </a:lnTo>
                  <a:lnTo>
                    <a:pt x="4628185" y="0"/>
                  </a:lnTo>
                  <a:close/>
                </a:path>
              </a:pathLst>
            </a:custGeom>
            <a:solidFill>
              <a:srgbClr val="FFF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77206" y="3069132"/>
              <a:ext cx="675640" cy="638810"/>
            </a:xfrm>
            <a:custGeom>
              <a:avLst/>
              <a:gdLst/>
              <a:ahLst/>
              <a:cxnLst/>
              <a:rect l="l" t="t" r="r" b="b"/>
              <a:pathLst>
                <a:path w="675639" h="638810">
                  <a:moveTo>
                    <a:pt x="453694" y="353237"/>
                  </a:moveTo>
                  <a:lnTo>
                    <a:pt x="448310" y="347840"/>
                  </a:lnTo>
                  <a:lnTo>
                    <a:pt x="441680" y="347840"/>
                  </a:lnTo>
                  <a:lnTo>
                    <a:pt x="435076" y="347840"/>
                  </a:lnTo>
                  <a:lnTo>
                    <a:pt x="429704" y="353237"/>
                  </a:lnTo>
                  <a:lnTo>
                    <a:pt x="429704" y="614133"/>
                  </a:lnTo>
                  <a:lnTo>
                    <a:pt x="24003" y="614133"/>
                  </a:lnTo>
                  <a:lnTo>
                    <a:pt x="24003" y="207162"/>
                  </a:lnTo>
                  <a:lnTo>
                    <a:pt x="362089" y="207162"/>
                  </a:lnTo>
                  <a:lnTo>
                    <a:pt x="367436" y="201764"/>
                  </a:lnTo>
                  <a:lnTo>
                    <a:pt x="367436" y="188518"/>
                  </a:lnTo>
                  <a:lnTo>
                    <a:pt x="362089" y="183108"/>
                  </a:lnTo>
                  <a:lnTo>
                    <a:pt x="355460" y="183095"/>
                  </a:lnTo>
                  <a:lnTo>
                    <a:pt x="31534" y="183095"/>
                  </a:lnTo>
                  <a:lnTo>
                    <a:pt x="19278" y="185585"/>
                  </a:lnTo>
                  <a:lnTo>
                    <a:pt x="9245" y="192366"/>
                  </a:lnTo>
                  <a:lnTo>
                    <a:pt x="2476" y="202425"/>
                  </a:lnTo>
                  <a:lnTo>
                    <a:pt x="0" y="214718"/>
                  </a:lnTo>
                  <a:lnTo>
                    <a:pt x="0" y="606577"/>
                  </a:lnTo>
                  <a:lnTo>
                    <a:pt x="2476" y="618883"/>
                  </a:lnTo>
                  <a:lnTo>
                    <a:pt x="9245" y="628954"/>
                  </a:lnTo>
                  <a:lnTo>
                    <a:pt x="19278" y="635736"/>
                  </a:lnTo>
                  <a:lnTo>
                    <a:pt x="31534" y="638225"/>
                  </a:lnTo>
                  <a:lnTo>
                    <a:pt x="422148" y="638225"/>
                  </a:lnTo>
                  <a:lnTo>
                    <a:pt x="434416" y="635736"/>
                  </a:lnTo>
                  <a:lnTo>
                    <a:pt x="444449" y="628954"/>
                  </a:lnTo>
                  <a:lnTo>
                    <a:pt x="451205" y="618883"/>
                  </a:lnTo>
                  <a:lnTo>
                    <a:pt x="453694" y="606577"/>
                  </a:lnTo>
                  <a:lnTo>
                    <a:pt x="453694" y="353237"/>
                  </a:lnTo>
                  <a:close/>
                </a:path>
                <a:path w="675639" h="638810">
                  <a:moveTo>
                    <a:pt x="675436" y="9220"/>
                  </a:moveTo>
                  <a:lnTo>
                    <a:pt x="670763" y="4521"/>
                  </a:lnTo>
                  <a:lnTo>
                    <a:pt x="666280" y="25"/>
                  </a:lnTo>
                  <a:lnTo>
                    <a:pt x="658380" y="0"/>
                  </a:lnTo>
                  <a:lnTo>
                    <a:pt x="653808" y="4521"/>
                  </a:lnTo>
                  <a:lnTo>
                    <a:pt x="227253" y="432422"/>
                  </a:lnTo>
                  <a:lnTo>
                    <a:pt x="123418" y="328231"/>
                  </a:lnTo>
                  <a:lnTo>
                    <a:pt x="104025" y="335191"/>
                  </a:lnTo>
                  <a:lnTo>
                    <a:pt x="104025" y="342836"/>
                  </a:lnTo>
                  <a:lnTo>
                    <a:pt x="108699" y="347548"/>
                  </a:lnTo>
                  <a:lnTo>
                    <a:pt x="219202" y="458355"/>
                  </a:lnTo>
                  <a:lnTo>
                    <a:pt x="221272" y="460298"/>
                  </a:lnTo>
                  <a:lnTo>
                    <a:pt x="224205" y="461454"/>
                  </a:lnTo>
                  <a:lnTo>
                    <a:pt x="230479" y="461454"/>
                  </a:lnTo>
                  <a:lnTo>
                    <a:pt x="233476" y="460222"/>
                  </a:lnTo>
                  <a:lnTo>
                    <a:pt x="235750" y="457974"/>
                  </a:lnTo>
                  <a:lnTo>
                    <a:pt x="670788" y="21564"/>
                  </a:lnTo>
                  <a:lnTo>
                    <a:pt x="675436" y="16865"/>
                  </a:lnTo>
                  <a:lnTo>
                    <a:pt x="675436" y="92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4229" y="633094"/>
            <a:ext cx="3879215" cy="482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b="1" spc="-150" dirty="0">
                <a:solidFill>
                  <a:srgbClr val="FFFAF0"/>
                </a:solidFill>
                <a:latin typeface="Tahoma"/>
                <a:cs typeface="Tahoma"/>
              </a:rPr>
              <a:t>6.</a:t>
            </a:r>
            <a:r>
              <a:rPr sz="3000" b="1" spc="-8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FFFAF0"/>
                </a:solidFill>
                <a:latin typeface="Tahoma"/>
                <a:cs typeface="Tahoma"/>
              </a:rPr>
              <a:t>Bakanlığımız yardımcı kaynaklarının, </a:t>
            </a:r>
            <a:r>
              <a:rPr sz="3000" b="1" dirty="0">
                <a:solidFill>
                  <a:srgbClr val="FFFAF0"/>
                </a:solidFill>
                <a:latin typeface="Tahoma"/>
                <a:cs typeface="Tahoma"/>
              </a:rPr>
              <a:t>dijital</a:t>
            </a:r>
            <a:r>
              <a:rPr sz="3000" b="1" spc="-19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FFFAF0"/>
                </a:solidFill>
                <a:latin typeface="Tahoma"/>
                <a:cs typeface="Tahoma"/>
              </a:rPr>
              <a:t>kaynaklarının </a:t>
            </a:r>
            <a:r>
              <a:rPr sz="3000" b="1" dirty="0">
                <a:solidFill>
                  <a:srgbClr val="FFFAF0"/>
                </a:solidFill>
                <a:latin typeface="Tahoma"/>
                <a:cs typeface="Tahoma"/>
              </a:rPr>
              <a:t>ve</a:t>
            </a:r>
            <a:r>
              <a:rPr sz="3000" b="1" spc="-17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spc="-25" dirty="0">
                <a:solidFill>
                  <a:srgbClr val="FFFAF0"/>
                </a:solidFill>
                <a:latin typeface="Tahoma"/>
                <a:cs typeface="Tahoma"/>
              </a:rPr>
              <a:t>OGM </a:t>
            </a:r>
            <a:r>
              <a:rPr sz="3000" b="1" spc="-10" dirty="0">
                <a:solidFill>
                  <a:srgbClr val="FFFAF0"/>
                </a:solidFill>
                <a:latin typeface="Tahoma"/>
                <a:cs typeface="Tahoma"/>
              </a:rPr>
              <a:t>Materyallerinin kullanımına</a:t>
            </a:r>
            <a:endParaRPr sz="3000">
              <a:latin typeface="Tahoma"/>
              <a:cs typeface="Tahoma"/>
            </a:endParaRPr>
          </a:p>
          <a:p>
            <a:pPr marL="12700" marR="648970">
              <a:lnSpc>
                <a:spcPts val="42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FFFAF0"/>
                </a:solidFill>
                <a:latin typeface="Tahoma"/>
                <a:cs typeface="Tahoma"/>
              </a:rPr>
              <a:t>yönelik planlamalarımız: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77206" y="6190157"/>
            <a:ext cx="675640" cy="638810"/>
          </a:xfrm>
          <a:custGeom>
            <a:avLst/>
            <a:gdLst/>
            <a:ahLst/>
            <a:cxnLst/>
            <a:rect l="l" t="t" r="r" b="b"/>
            <a:pathLst>
              <a:path w="675639" h="638809">
                <a:moveTo>
                  <a:pt x="453694" y="353237"/>
                </a:moveTo>
                <a:lnTo>
                  <a:pt x="448310" y="347840"/>
                </a:lnTo>
                <a:lnTo>
                  <a:pt x="441680" y="347840"/>
                </a:lnTo>
                <a:lnTo>
                  <a:pt x="435076" y="347840"/>
                </a:lnTo>
                <a:lnTo>
                  <a:pt x="429704" y="353237"/>
                </a:lnTo>
                <a:lnTo>
                  <a:pt x="429704" y="614133"/>
                </a:lnTo>
                <a:lnTo>
                  <a:pt x="24003" y="614133"/>
                </a:lnTo>
                <a:lnTo>
                  <a:pt x="24003" y="207162"/>
                </a:lnTo>
                <a:lnTo>
                  <a:pt x="362089" y="207162"/>
                </a:lnTo>
                <a:lnTo>
                  <a:pt x="367436" y="201764"/>
                </a:lnTo>
                <a:lnTo>
                  <a:pt x="367436" y="188518"/>
                </a:lnTo>
                <a:lnTo>
                  <a:pt x="362089" y="183108"/>
                </a:lnTo>
                <a:lnTo>
                  <a:pt x="355460" y="183095"/>
                </a:lnTo>
                <a:lnTo>
                  <a:pt x="31534" y="183095"/>
                </a:lnTo>
                <a:lnTo>
                  <a:pt x="19278" y="185585"/>
                </a:lnTo>
                <a:lnTo>
                  <a:pt x="9245" y="192366"/>
                </a:lnTo>
                <a:lnTo>
                  <a:pt x="2476" y="202425"/>
                </a:lnTo>
                <a:lnTo>
                  <a:pt x="0" y="214718"/>
                </a:lnTo>
                <a:lnTo>
                  <a:pt x="0" y="606577"/>
                </a:lnTo>
                <a:lnTo>
                  <a:pt x="2476" y="618883"/>
                </a:lnTo>
                <a:lnTo>
                  <a:pt x="9245" y="628954"/>
                </a:lnTo>
                <a:lnTo>
                  <a:pt x="19278" y="635736"/>
                </a:lnTo>
                <a:lnTo>
                  <a:pt x="31534" y="638225"/>
                </a:lnTo>
                <a:lnTo>
                  <a:pt x="422148" y="638225"/>
                </a:lnTo>
                <a:lnTo>
                  <a:pt x="434416" y="635736"/>
                </a:lnTo>
                <a:lnTo>
                  <a:pt x="444449" y="628954"/>
                </a:lnTo>
                <a:lnTo>
                  <a:pt x="451205" y="618883"/>
                </a:lnTo>
                <a:lnTo>
                  <a:pt x="453694" y="606577"/>
                </a:lnTo>
                <a:lnTo>
                  <a:pt x="453694" y="353237"/>
                </a:lnTo>
                <a:close/>
              </a:path>
              <a:path w="675639" h="638809">
                <a:moveTo>
                  <a:pt x="675436" y="9220"/>
                </a:moveTo>
                <a:lnTo>
                  <a:pt x="670763" y="4521"/>
                </a:lnTo>
                <a:lnTo>
                  <a:pt x="666280" y="25"/>
                </a:lnTo>
                <a:lnTo>
                  <a:pt x="658380" y="0"/>
                </a:lnTo>
                <a:lnTo>
                  <a:pt x="653808" y="4521"/>
                </a:lnTo>
                <a:lnTo>
                  <a:pt x="227253" y="432422"/>
                </a:lnTo>
                <a:lnTo>
                  <a:pt x="123418" y="328231"/>
                </a:lnTo>
                <a:lnTo>
                  <a:pt x="104025" y="335191"/>
                </a:lnTo>
                <a:lnTo>
                  <a:pt x="104025" y="342849"/>
                </a:lnTo>
                <a:lnTo>
                  <a:pt x="108699" y="347548"/>
                </a:lnTo>
                <a:lnTo>
                  <a:pt x="219202" y="458355"/>
                </a:lnTo>
                <a:lnTo>
                  <a:pt x="221272" y="460298"/>
                </a:lnTo>
                <a:lnTo>
                  <a:pt x="224205" y="461454"/>
                </a:lnTo>
                <a:lnTo>
                  <a:pt x="230479" y="461454"/>
                </a:lnTo>
                <a:lnTo>
                  <a:pt x="233476" y="460222"/>
                </a:lnTo>
                <a:lnTo>
                  <a:pt x="235750" y="457974"/>
                </a:lnTo>
                <a:lnTo>
                  <a:pt x="670788" y="21564"/>
                </a:lnTo>
                <a:lnTo>
                  <a:pt x="675436" y="16865"/>
                </a:lnTo>
                <a:lnTo>
                  <a:pt x="675436" y="92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64099" y="658482"/>
            <a:ext cx="4511675" cy="646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9895">
              <a:lnSpc>
                <a:spcPct val="115599"/>
              </a:lnSpc>
              <a:spcBef>
                <a:spcPts val="100"/>
              </a:spcBef>
            </a:pPr>
            <a:r>
              <a:rPr sz="2000" b="1" spc="-130" dirty="0">
                <a:solidFill>
                  <a:srgbClr val="FFFAF0"/>
                </a:solidFill>
                <a:latin typeface="Tahoma"/>
                <a:cs typeface="Tahoma"/>
              </a:rPr>
              <a:t>“3</a:t>
            </a:r>
            <a:r>
              <a:rPr sz="2000" b="1" spc="-6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70" dirty="0">
                <a:solidFill>
                  <a:srgbClr val="FFFAF0"/>
                </a:solidFill>
                <a:latin typeface="Tahoma"/>
                <a:cs typeface="Tahoma"/>
              </a:rPr>
              <a:t>ADIM</a:t>
            </a:r>
            <a:r>
              <a:rPr sz="2000" b="1" spc="-6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80" dirty="0">
                <a:solidFill>
                  <a:srgbClr val="FFFAF0"/>
                </a:solidFill>
                <a:latin typeface="Tahoma"/>
                <a:cs typeface="Tahoma"/>
              </a:rPr>
              <a:t>TYT,</a:t>
            </a:r>
            <a:r>
              <a:rPr sz="2000" b="1" spc="-6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FFFAF0"/>
                </a:solidFill>
                <a:latin typeface="Tahoma"/>
                <a:cs typeface="Tahoma"/>
              </a:rPr>
              <a:t>AYT,</a:t>
            </a:r>
            <a:r>
              <a:rPr sz="2000" b="1" spc="-6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FFFAF0"/>
                </a:solidFill>
                <a:latin typeface="Tahoma"/>
                <a:cs typeface="Tahoma"/>
              </a:rPr>
              <a:t>YDT”</a:t>
            </a:r>
            <a:r>
              <a:rPr sz="2000" b="1" spc="-6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FFFAF0"/>
                </a:solidFill>
                <a:latin typeface="Tahoma"/>
                <a:cs typeface="Tahoma"/>
              </a:rPr>
              <a:t>SORU </a:t>
            </a:r>
            <a:r>
              <a:rPr sz="2000" b="1" spc="-60" dirty="0">
                <a:solidFill>
                  <a:srgbClr val="FFFAF0"/>
                </a:solidFill>
                <a:latin typeface="Tahoma"/>
                <a:cs typeface="Tahoma"/>
              </a:rPr>
              <a:t>BANKALARI,</a:t>
            </a:r>
            <a:r>
              <a:rPr sz="2000" b="1" spc="-8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FFFAF0"/>
                </a:solidFill>
                <a:latin typeface="Tahoma"/>
                <a:cs typeface="Tahoma"/>
              </a:rPr>
              <a:t>MOBİL </a:t>
            </a:r>
            <a:r>
              <a:rPr sz="2000" b="1" spc="-25" dirty="0">
                <a:solidFill>
                  <a:srgbClr val="FFFAF0"/>
                </a:solidFill>
                <a:latin typeface="Tahoma"/>
                <a:cs typeface="Tahoma"/>
              </a:rPr>
              <a:t>UYGULAMALAR,</a:t>
            </a:r>
            <a:r>
              <a:rPr sz="2000" b="1" spc="-5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140" dirty="0">
                <a:solidFill>
                  <a:srgbClr val="FFFAF0"/>
                </a:solidFill>
                <a:latin typeface="Tahoma"/>
                <a:cs typeface="Tahoma"/>
              </a:rPr>
              <a:t>BECERİ</a:t>
            </a:r>
            <a:r>
              <a:rPr sz="2000" b="1" spc="-5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FFFAF0"/>
                </a:solidFill>
                <a:latin typeface="Tahoma"/>
                <a:cs typeface="Tahoma"/>
              </a:rPr>
              <a:t>TEMELLİ </a:t>
            </a:r>
            <a:r>
              <a:rPr sz="2000" b="1" spc="-95" dirty="0">
                <a:solidFill>
                  <a:srgbClr val="FFFAF0"/>
                </a:solidFill>
                <a:latin typeface="Tahoma"/>
                <a:cs typeface="Tahoma"/>
              </a:rPr>
              <a:t>KİTAPLAR,</a:t>
            </a:r>
            <a:r>
              <a:rPr sz="2000" b="1" spc="-4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FFFAF0"/>
                </a:solidFill>
                <a:latin typeface="Tahoma"/>
                <a:cs typeface="Tahoma"/>
              </a:rPr>
              <a:t>KAVRAM</a:t>
            </a:r>
            <a:r>
              <a:rPr sz="2000" b="1" spc="-4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AF0"/>
                </a:solidFill>
                <a:latin typeface="Tahoma"/>
                <a:cs typeface="Tahoma"/>
              </a:rPr>
              <a:t>ÖĞRETİMİ </a:t>
            </a:r>
            <a:r>
              <a:rPr sz="2000" b="1" spc="-95" dirty="0">
                <a:solidFill>
                  <a:srgbClr val="FFFAF0"/>
                </a:solidFill>
                <a:latin typeface="Tahoma"/>
                <a:cs typeface="Tahoma"/>
              </a:rPr>
              <a:t>ÇALIŞMALARI</a:t>
            </a:r>
            <a:r>
              <a:rPr sz="2000" b="1" spc="-5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FFFAF0"/>
                </a:solidFill>
                <a:latin typeface="Tahoma"/>
                <a:cs typeface="Tahoma"/>
              </a:rPr>
              <a:t>VE</a:t>
            </a:r>
            <a:r>
              <a:rPr sz="2000" b="1" spc="-5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FFFAF0"/>
                </a:solidFill>
                <a:latin typeface="Tahoma"/>
                <a:cs typeface="Tahoma"/>
              </a:rPr>
              <a:t>DİĞER </a:t>
            </a:r>
            <a:r>
              <a:rPr sz="2000" b="1" spc="-40" dirty="0">
                <a:solidFill>
                  <a:srgbClr val="FFFAF0"/>
                </a:solidFill>
                <a:latin typeface="Tahoma"/>
                <a:cs typeface="Tahoma"/>
              </a:rPr>
              <a:t>KAYNAKLAR</a:t>
            </a:r>
            <a:r>
              <a:rPr sz="2000" b="1" spc="-7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AF0"/>
                </a:solidFill>
                <a:latin typeface="Tahoma"/>
                <a:cs typeface="Tahoma"/>
              </a:rPr>
              <a:t>KONUSUNDA:</a:t>
            </a:r>
            <a:endParaRPr sz="2000">
              <a:latin typeface="Tahoma"/>
              <a:cs typeface="Tahoma"/>
            </a:endParaRPr>
          </a:p>
          <a:p>
            <a:pPr marL="1026794" marR="454025">
              <a:lnSpc>
                <a:spcPct val="115599"/>
              </a:lnSpc>
              <a:spcBef>
                <a:spcPts val="1755"/>
              </a:spcBef>
            </a:pP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Belirtilen</a:t>
            </a:r>
            <a:r>
              <a:rPr sz="20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kaynaklar</a:t>
            </a:r>
            <a:r>
              <a:rPr sz="20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ve </a:t>
            </a:r>
            <a:r>
              <a:rPr sz="2000" spc="90" dirty="0">
                <a:solidFill>
                  <a:srgbClr val="FFFFFF"/>
                </a:solidFill>
                <a:latin typeface="Tahoma"/>
                <a:cs typeface="Tahoma"/>
              </a:rPr>
              <a:t>mobil</a:t>
            </a:r>
            <a:r>
              <a:rPr sz="20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Tahoma"/>
                <a:cs typeface="Tahoma"/>
              </a:rPr>
              <a:t>uygulamalar, </a:t>
            </a:r>
            <a:r>
              <a:rPr sz="2000" spc="90" dirty="0">
                <a:solidFill>
                  <a:srgbClr val="FFFFFF"/>
                </a:solidFill>
                <a:latin typeface="Tahoma"/>
                <a:cs typeface="Tahoma"/>
              </a:rPr>
              <a:t>zümre</a:t>
            </a:r>
            <a:r>
              <a:rPr sz="20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öğretmenleri </a:t>
            </a:r>
            <a:r>
              <a:rPr sz="2000" spc="65" dirty="0">
                <a:solidFill>
                  <a:srgbClr val="FFFFFF"/>
                </a:solidFill>
                <a:latin typeface="Tahoma"/>
                <a:cs typeface="Tahoma"/>
              </a:rPr>
              <a:t>tarafından</a:t>
            </a:r>
            <a:r>
              <a:rPr sz="20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incelenerek;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kullanılabilir,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kavramayı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kolaylaştırıcı,</a:t>
            </a:r>
            <a:r>
              <a:rPr sz="2000" spc="4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kazanımlara yönelik</a:t>
            </a:r>
            <a:r>
              <a:rPr sz="20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destekleyici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ve 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pekiştirici</a:t>
            </a:r>
            <a:r>
              <a:rPr sz="20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ahoma"/>
                <a:cs typeface="Tahoma"/>
              </a:rPr>
              <a:t>bulunmuştur.</a:t>
            </a:r>
            <a:endParaRPr sz="2000">
              <a:latin typeface="Tahoma"/>
              <a:cs typeface="Tahoma"/>
            </a:endParaRPr>
          </a:p>
          <a:p>
            <a:pPr marL="1026794" marR="5080">
              <a:lnSpc>
                <a:spcPct val="115599"/>
              </a:lnSpc>
              <a:spcBef>
                <a:spcPts val="1775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Sadece</a:t>
            </a:r>
            <a:r>
              <a:rPr sz="20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kaynak</a:t>
            </a:r>
            <a:r>
              <a:rPr sz="20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içerikleri,</a:t>
            </a:r>
            <a:r>
              <a:rPr sz="20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Tahoma"/>
                <a:cs typeface="Tahoma"/>
              </a:rPr>
              <a:t>soru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sayısı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ve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çeşidi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olarak 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zenginleştirilmelidir.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85206" y="12"/>
            <a:ext cx="4468495" cy="4996180"/>
          </a:xfrm>
          <a:custGeom>
            <a:avLst/>
            <a:gdLst/>
            <a:ahLst/>
            <a:cxnLst/>
            <a:rect l="l" t="t" r="r" b="b"/>
            <a:pathLst>
              <a:path w="4468495" h="4996180">
                <a:moveTo>
                  <a:pt x="4468380" y="4942471"/>
                </a:moveTo>
                <a:lnTo>
                  <a:pt x="2194331" y="2668422"/>
                </a:lnTo>
                <a:lnTo>
                  <a:pt x="2167521" y="2695232"/>
                </a:lnTo>
                <a:lnTo>
                  <a:pt x="4468380" y="4996104"/>
                </a:lnTo>
                <a:lnTo>
                  <a:pt x="4468380" y="4942471"/>
                </a:lnTo>
                <a:close/>
              </a:path>
              <a:path w="4468495" h="4996180">
                <a:moveTo>
                  <a:pt x="4468380" y="0"/>
                </a:moveTo>
                <a:lnTo>
                  <a:pt x="0" y="0"/>
                </a:lnTo>
                <a:lnTo>
                  <a:pt x="4468380" y="4456417"/>
                </a:lnTo>
                <a:lnTo>
                  <a:pt x="4468380" y="0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8742" y="2758419"/>
            <a:ext cx="847725" cy="847725"/>
            <a:chOff x="308742" y="2758419"/>
            <a:chExt cx="847725" cy="847725"/>
          </a:xfrm>
        </p:grpSpPr>
        <p:sp>
          <p:nvSpPr>
            <p:cNvPr id="4" name="object 4"/>
            <p:cNvSpPr/>
            <p:nvPr/>
          </p:nvSpPr>
          <p:spPr>
            <a:xfrm>
              <a:off x="308742" y="2758419"/>
              <a:ext cx="847725" cy="847725"/>
            </a:xfrm>
            <a:custGeom>
              <a:avLst/>
              <a:gdLst/>
              <a:ahLst/>
              <a:cxnLst/>
              <a:rect l="l" t="t" r="r" b="b"/>
              <a:pathLst>
                <a:path w="847725" h="847725">
                  <a:moveTo>
                    <a:pt x="423862" y="847724"/>
                  </a:moveTo>
                  <a:lnTo>
                    <a:pt x="382316" y="845683"/>
                  </a:lnTo>
                  <a:lnTo>
                    <a:pt x="341171" y="839580"/>
                  </a:lnTo>
                  <a:lnTo>
                    <a:pt x="300821" y="829473"/>
                  </a:lnTo>
                  <a:lnTo>
                    <a:pt x="261657" y="815460"/>
                  </a:lnTo>
                  <a:lnTo>
                    <a:pt x="224055" y="797675"/>
                  </a:lnTo>
                  <a:lnTo>
                    <a:pt x="188377" y="776291"/>
                  </a:lnTo>
                  <a:lnTo>
                    <a:pt x="154966" y="751512"/>
                  </a:lnTo>
                  <a:lnTo>
                    <a:pt x="124146" y="723578"/>
                  </a:lnTo>
                  <a:lnTo>
                    <a:pt x="96212" y="692757"/>
                  </a:lnTo>
                  <a:lnTo>
                    <a:pt x="71433" y="659347"/>
                  </a:lnTo>
                  <a:lnTo>
                    <a:pt x="50049" y="623669"/>
                  </a:lnTo>
                  <a:lnTo>
                    <a:pt x="32264" y="586067"/>
                  </a:lnTo>
                  <a:lnTo>
                    <a:pt x="18251" y="546903"/>
                  </a:lnTo>
                  <a:lnTo>
                    <a:pt x="8144" y="506553"/>
                  </a:lnTo>
                  <a:lnTo>
                    <a:pt x="2041" y="465408"/>
                  </a:lnTo>
                  <a:lnTo>
                    <a:pt x="0" y="423862"/>
                  </a:lnTo>
                  <a:lnTo>
                    <a:pt x="127" y="413457"/>
                  </a:lnTo>
                  <a:lnTo>
                    <a:pt x="3187" y="371974"/>
                  </a:lnTo>
                  <a:lnTo>
                    <a:pt x="10299" y="330990"/>
                  </a:lnTo>
                  <a:lnTo>
                    <a:pt x="21393" y="290901"/>
                  </a:lnTo>
                  <a:lnTo>
                    <a:pt x="36364" y="252092"/>
                  </a:lnTo>
                  <a:lnTo>
                    <a:pt x="55066" y="214938"/>
                  </a:lnTo>
                  <a:lnTo>
                    <a:pt x="77320" y="179796"/>
                  </a:lnTo>
                  <a:lnTo>
                    <a:pt x="102911" y="147004"/>
                  </a:lnTo>
                  <a:lnTo>
                    <a:pt x="131594" y="116879"/>
                  </a:lnTo>
                  <a:lnTo>
                    <a:pt x="163091" y="89709"/>
                  </a:lnTo>
                  <a:lnTo>
                    <a:pt x="197099" y="65758"/>
                  </a:lnTo>
                  <a:lnTo>
                    <a:pt x="233291" y="45256"/>
                  </a:lnTo>
                  <a:lnTo>
                    <a:pt x="271319" y="28400"/>
                  </a:lnTo>
                  <a:lnTo>
                    <a:pt x="310815" y="15352"/>
                  </a:lnTo>
                  <a:lnTo>
                    <a:pt x="351401" y="6239"/>
                  </a:lnTo>
                  <a:lnTo>
                    <a:pt x="392684" y="1148"/>
                  </a:lnTo>
                  <a:lnTo>
                    <a:pt x="423862" y="0"/>
                  </a:lnTo>
                  <a:lnTo>
                    <a:pt x="434267" y="127"/>
                  </a:lnTo>
                  <a:lnTo>
                    <a:pt x="475750" y="3187"/>
                  </a:lnTo>
                  <a:lnTo>
                    <a:pt x="516734" y="10299"/>
                  </a:lnTo>
                  <a:lnTo>
                    <a:pt x="556823" y="21393"/>
                  </a:lnTo>
                  <a:lnTo>
                    <a:pt x="595631" y="36364"/>
                  </a:lnTo>
                  <a:lnTo>
                    <a:pt x="632786" y="55066"/>
                  </a:lnTo>
                  <a:lnTo>
                    <a:pt x="667928" y="77320"/>
                  </a:lnTo>
                  <a:lnTo>
                    <a:pt x="700720" y="102911"/>
                  </a:lnTo>
                  <a:lnTo>
                    <a:pt x="730845" y="131594"/>
                  </a:lnTo>
                  <a:lnTo>
                    <a:pt x="758014" y="163091"/>
                  </a:lnTo>
                  <a:lnTo>
                    <a:pt x="781965" y="197099"/>
                  </a:lnTo>
                  <a:lnTo>
                    <a:pt x="802468" y="233291"/>
                  </a:lnTo>
                  <a:lnTo>
                    <a:pt x="819324" y="271319"/>
                  </a:lnTo>
                  <a:lnTo>
                    <a:pt x="832371" y="310815"/>
                  </a:lnTo>
                  <a:lnTo>
                    <a:pt x="841485" y="351401"/>
                  </a:lnTo>
                  <a:lnTo>
                    <a:pt x="846576" y="392684"/>
                  </a:lnTo>
                  <a:lnTo>
                    <a:pt x="847724" y="423862"/>
                  </a:lnTo>
                  <a:lnTo>
                    <a:pt x="847597" y="434267"/>
                  </a:lnTo>
                  <a:lnTo>
                    <a:pt x="844537" y="475750"/>
                  </a:lnTo>
                  <a:lnTo>
                    <a:pt x="837425" y="516734"/>
                  </a:lnTo>
                  <a:lnTo>
                    <a:pt x="826330" y="556823"/>
                  </a:lnTo>
                  <a:lnTo>
                    <a:pt x="811360" y="595631"/>
                  </a:lnTo>
                  <a:lnTo>
                    <a:pt x="792658" y="632786"/>
                  </a:lnTo>
                  <a:lnTo>
                    <a:pt x="770404" y="667928"/>
                  </a:lnTo>
                  <a:lnTo>
                    <a:pt x="744812" y="700720"/>
                  </a:lnTo>
                  <a:lnTo>
                    <a:pt x="716130" y="730845"/>
                  </a:lnTo>
                  <a:lnTo>
                    <a:pt x="684633" y="758014"/>
                  </a:lnTo>
                  <a:lnTo>
                    <a:pt x="650625" y="781965"/>
                  </a:lnTo>
                  <a:lnTo>
                    <a:pt x="614433" y="802468"/>
                  </a:lnTo>
                  <a:lnTo>
                    <a:pt x="576405" y="819324"/>
                  </a:lnTo>
                  <a:lnTo>
                    <a:pt x="536908" y="832371"/>
                  </a:lnTo>
                  <a:lnTo>
                    <a:pt x="496323" y="841485"/>
                  </a:lnTo>
                  <a:lnTo>
                    <a:pt x="455040" y="846576"/>
                  </a:lnTo>
                  <a:lnTo>
                    <a:pt x="423862" y="847724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6796" y="2999504"/>
              <a:ext cx="347345" cy="396240"/>
            </a:xfrm>
            <a:custGeom>
              <a:avLst/>
              <a:gdLst/>
              <a:ahLst/>
              <a:cxnLst/>
              <a:rect l="l" t="t" r="r" b="b"/>
              <a:pathLst>
                <a:path w="347344" h="396239">
                  <a:moveTo>
                    <a:pt x="16451" y="395655"/>
                  </a:moveTo>
                  <a:lnTo>
                    <a:pt x="8371" y="393384"/>
                  </a:lnTo>
                  <a:lnTo>
                    <a:pt x="2357" y="387536"/>
                  </a:lnTo>
                  <a:lnTo>
                    <a:pt x="0" y="379025"/>
                  </a:lnTo>
                  <a:lnTo>
                    <a:pt x="0" y="17047"/>
                  </a:lnTo>
                  <a:lnTo>
                    <a:pt x="2119" y="8291"/>
                  </a:lnTo>
                  <a:lnTo>
                    <a:pt x="8053" y="2317"/>
                  </a:lnTo>
                  <a:lnTo>
                    <a:pt x="16212" y="0"/>
                  </a:lnTo>
                  <a:lnTo>
                    <a:pt x="25007" y="2212"/>
                  </a:lnTo>
                  <a:lnTo>
                    <a:pt x="338666" y="183201"/>
                  </a:lnTo>
                  <a:lnTo>
                    <a:pt x="344865" y="189499"/>
                  </a:lnTo>
                  <a:lnTo>
                    <a:pt x="346931" y="197665"/>
                  </a:lnTo>
                  <a:lnTo>
                    <a:pt x="344865" y="205911"/>
                  </a:lnTo>
                  <a:lnTo>
                    <a:pt x="338666" y="212447"/>
                  </a:lnTo>
                  <a:lnTo>
                    <a:pt x="25007" y="393437"/>
                  </a:lnTo>
                  <a:lnTo>
                    <a:pt x="16451" y="395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4229" y="633094"/>
            <a:ext cx="5342255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pc="-150" dirty="0">
                <a:solidFill>
                  <a:srgbClr val="1B7894"/>
                </a:solidFill>
              </a:rPr>
              <a:t>7.</a:t>
            </a:r>
            <a:r>
              <a:rPr spc="-100" dirty="0">
                <a:solidFill>
                  <a:srgbClr val="1B7894"/>
                </a:solidFill>
              </a:rPr>
              <a:t> </a:t>
            </a:r>
            <a:r>
              <a:rPr dirty="0">
                <a:solidFill>
                  <a:srgbClr val="1B7894"/>
                </a:solidFill>
              </a:rPr>
              <a:t>Destekleme</a:t>
            </a:r>
            <a:r>
              <a:rPr spc="-140" dirty="0">
                <a:solidFill>
                  <a:srgbClr val="1B7894"/>
                </a:solidFill>
              </a:rPr>
              <a:t> </a:t>
            </a:r>
            <a:r>
              <a:rPr dirty="0">
                <a:solidFill>
                  <a:srgbClr val="1B7894"/>
                </a:solidFill>
              </a:rPr>
              <a:t>ve</a:t>
            </a:r>
            <a:r>
              <a:rPr spc="-120" dirty="0">
                <a:solidFill>
                  <a:srgbClr val="1B7894"/>
                </a:solidFill>
              </a:rPr>
              <a:t> </a:t>
            </a:r>
            <a:r>
              <a:rPr spc="-10" dirty="0">
                <a:solidFill>
                  <a:srgbClr val="1B7894"/>
                </a:solidFill>
              </a:rPr>
              <a:t>Yetiştirme </a:t>
            </a:r>
            <a:r>
              <a:rPr spc="-210" dirty="0">
                <a:solidFill>
                  <a:srgbClr val="1B7894"/>
                </a:solidFill>
              </a:rPr>
              <a:t>(DYK)</a:t>
            </a:r>
            <a:r>
              <a:rPr spc="-55" dirty="0">
                <a:solidFill>
                  <a:srgbClr val="1B7894"/>
                </a:solidFill>
              </a:rPr>
              <a:t> </a:t>
            </a:r>
            <a:r>
              <a:rPr spc="-10" dirty="0">
                <a:solidFill>
                  <a:srgbClr val="1B7894"/>
                </a:solidFill>
              </a:rPr>
              <a:t>Kursları planlamalarımız: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1556" y="2685382"/>
            <a:ext cx="5991225" cy="384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4325">
              <a:lnSpc>
                <a:spcPct val="115599"/>
              </a:lnSpc>
              <a:spcBef>
                <a:spcPts val="100"/>
              </a:spcBef>
            </a:pPr>
            <a:r>
              <a:rPr sz="2000" spc="70" dirty="0">
                <a:solidFill>
                  <a:srgbClr val="1B7894"/>
                </a:solidFill>
                <a:latin typeface="Tahoma"/>
                <a:cs typeface="Tahoma"/>
              </a:rPr>
              <a:t>Ortak</a:t>
            </a:r>
            <a:r>
              <a:rPr sz="20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okullar</a:t>
            </a:r>
            <a:r>
              <a:rPr sz="20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olarak,</a:t>
            </a:r>
            <a:r>
              <a:rPr sz="2000" spc="-4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1B7894"/>
                </a:solidFill>
                <a:latin typeface="Tahoma"/>
                <a:cs typeface="Tahoma"/>
              </a:rPr>
              <a:t>her</a:t>
            </a:r>
            <a:r>
              <a:rPr sz="20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iki</a:t>
            </a:r>
            <a:r>
              <a:rPr sz="2000" spc="-4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1B7894"/>
                </a:solidFill>
                <a:latin typeface="Tahoma"/>
                <a:cs typeface="Tahoma"/>
              </a:rPr>
              <a:t>okulumuzda</a:t>
            </a:r>
            <a:r>
              <a:rPr sz="20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1B7894"/>
                </a:solidFill>
                <a:latin typeface="Tahoma"/>
                <a:cs typeface="Tahoma"/>
              </a:rPr>
              <a:t>da</a:t>
            </a:r>
            <a:r>
              <a:rPr sz="20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Tahoma"/>
                <a:cs typeface="Tahoma"/>
              </a:rPr>
              <a:t>DYK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kuslarına</a:t>
            </a:r>
            <a:r>
              <a:rPr sz="2000" spc="-7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öğrenci</a:t>
            </a:r>
            <a:r>
              <a:rPr sz="2000" spc="-6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ilgisi</a:t>
            </a:r>
            <a:r>
              <a:rPr sz="2000" spc="-7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1B7894"/>
                </a:solidFill>
                <a:latin typeface="Tahoma"/>
                <a:cs typeface="Tahoma"/>
              </a:rPr>
              <a:t>yok</a:t>
            </a:r>
            <a:r>
              <a:rPr sz="2000" spc="-6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denecek</a:t>
            </a:r>
            <a:r>
              <a:rPr sz="2000" spc="-6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kadar</a:t>
            </a:r>
            <a:r>
              <a:rPr sz="2000" spc="-7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ahoma"/>
                <a:cs typeface="Tahoma"/>
              </a:rPr>
              <a:t>azdır.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700">
              <a:latin typeface="Tahoma"/>
              <a:cs typeface="Tahoma"/>
            </a:endParaRPr>
          </a:p>
          <a:p>
            <a:pPr marL="12700" marR="5080">
              <a:lnSpc>
                <a:spcPct val="115599"/>
              </a:lnSpc>
              <a:spcBef>
                <a:spcPts val="1830"/>
              </a:spcBef>
            </a:pP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Öncelikle</a:t>
            </a:r>
            <a:r>
              <a:rPr sz="2000" spc="1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Tahoma"/>
                <a:cs typeface="Tahoma"/>
              </a:rPr>
              <a:t>öğrenciye</a:t>
            </a:r>
            <a:r>
              <a:rPr sz="2000" spc="1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DYK</a:t>
            </a:r>
            <a:r>
              <a:rPr sz="2000" spc="1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kurslarımızın</a:t>
            </a:r>
            <a:r>
              <a:rPr sz="2000" spc="1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gerekliliği</a:t>
            </a:r>
            <a:r>
              <a:rPr sz="2000" spc="1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Tahoma"/>
                <a:cs typeface="Tahoma"/>
              </a:rPr>
              <a:t>ve </a:t>
            </a:r>
            <a:r>
              <a:rPr sz="2000" spc="50" dirty="0">
                <a:solidFill>
                  <a:srgbClr val="1B7894"/>
                </a:solidFill>
                <a:latin typeface="Tahoma"/>
                <a:cs typeface="Tahoma"/>
              </a:rPr>
              <a:t>önemi;</a:t>
            </a:r>
            <a:r>
              <a:rPr sz="2000" spc="-9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B7894"/>
                </a:solidFill>
                <a:latin typeface="Tahoma"/>
                <a:cs typeface="Tahoma"/>
              </a:rPr>
              <a:t>derslerin</a:t>
            </a:r>
            <a:r>
              <a:rPr sz="2000" spc="-9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akademik</a:t>
            </a:r>
            <a:r>
              <a:rPr sz="2000" spc="-9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başarısına</a:t>
            </a:r>
            <a:r>
              <a:rPr sz="2000" spc="-9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ahoma"/>
                <a:cs typeface="Tahoma"/>
              </a:rPr>
              <a:t>katkısı, </a:t>
            </a:r>
            <a:r>
              <a:rPr sz="2000" spc="80" dirty="0">
                <a:solidFill>
                  <a:srgbClr val="1B7894"/>
                </a:solidFill>
                <a:latin typeface="Tahoma"/>
                <a:cs typeface="Tahoma"/>
              </a:rPr>
              <a:t>konuyu</a:t>
            </a:r>
            <a:r>
              <a:rPr sz="2000" spc="-3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kavrama,</a:t>
            </a:r>
            <a:r>
              <a:rPr sz="2000" spc="-2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tekrar</a:t>
            </a:r>
            <a:r>
              <a:rPr sz="2000" spc="-3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ve</a:t>
            </a:r>
            <a:r>
              <a:rPr sz="2000" spc="-2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pekiştirme</a:t>
            </a:r>
            <a:r>
              <a:rPr sz="2000" spc="-3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Tahoma"/>
                <a:cs typeface="Tahoma"/>
              </a:rPr>
              <a:t>olarak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kurslara</a:t>
            </a:r>
            <a:r>
              <a:rPr sz="2000" spc="-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1B7894"/>
                </a:solidFill>
                <a:latin typeface="Tahoma"/>
                <a:cs typeface="Tahoma"/>
              </a:rPr>
              <a:t>ihtiyacın</a:t>
            </a:r>
            <a:r>
              <a:rPr sz="2000" spc="-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ve</a:t>
            </a:r>
            <a:r>
              <a:rPr sz="2000" spc="-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Tahoma"/>
                <a:cs typeface="Tahoma"/>
              </a:rPr>
              <a:t>ücretsiz</a:t>
            </a:r>
            <a:r>
              <a:rPr sz="2000" spc="-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B7894"/>
                </a:solidFill>
                <a:latin typeface="Tahoma"/>
                <a:cs typeface="Tahoma"/>
              </a:rPr>
              <a:t>kurs</a:t>
            </a:r>
            <a:r>
              <a:rPr sz="2000" spc="-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1B7894"/>
                </a:solidFill>
                <a:latin typeface="Tahoma"/>
                <a:cs typeface="Tahoma"/>
              </a:rPr>
              <a:t>imkanının</a:t>
            </a:r>
            <a:r>
              <a:rPr sz="2000" spc="-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B7894"/>
                </a:solidFill>
                <a:latin typeface="Tahoma"/>
                <a:cs typeface="Tahoma"/>
              </a:rPr>
              <a:t>oluşu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tekrar</a:t>
            </a:r>
            <a:r>
              <a:rPr sz="2000" spc="-9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tekrar</a:t>
            </a:r>
            <a:r>
              <a:rPr sz="2000" spc="-9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130" dirty="0">
                <a:solidFill>
                  <a:srgbClr val="1B7894"/>
                </a:solidFill>
                <a:latin typeface="Tahoma"/>
                <a:cs typeface="Tahoma"/>
              </a:rPr>
              <a:t>,</a:t>
            </a:r>
            <a:r>
              <a:rPr sz="2000" spc="-9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1B7894"/>
                </a:solidFill>
                <a:latin typeface="Tahoma"/>
                <a:cs typeface="Tahoma"/>
              </a:rPr>
              <a:t>zümre</a:t>
            </a:r>
            <a:r>
              <a:rPr sz="2000" spc="-9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öğretmenleri</a:t>
            </a:r>
            <a:r>
              <a:rPr sz="2000" spc="-9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1B7894"/>
                </a:solidFill>
                <a:latin typeface="Tahoma"/>
                <a:cs typeface="Tahoma"/>
              </a:rPr>
              <a:t>tarafından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sınıflarda</a:t>
            </a:r>
            <a:r>
              <a:rPr sz="2000" spc="-9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Tahoma"/>
                <a:cs typeface="Tahoma"/>
              </a:rPr>
              <a:t>açıklanarak</a:t>
            </a:r>
            <a:r>
              <a:rPr sz="2000" spc="-8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kurslara</a:t>
            </a:r>
            <a:r>
              <a:rPr sz="2000" spc="-9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Tahoma"/>
                <a:cs typeface="Tahoma"/>
              </a:rPr>
              <a:t>ilginin</a:t>
            </a:r>
            <a:r>
              <a:rPr sz="2000" spc="-8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1B7894"/>
                </a:solidFill>
                <a:latin typeface="Tahoma"/>
                <a:cs typeface="Tahoma"/>
              </a:rPr>
              <a:t>arttırılması 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ve</a:t>
            </a:r>
            <a:r>
              <a:rPr sz="2000" spc="-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katılımın</a:t>
            </a:r>
            <a:r>
              <a:rPr sz="2000" spc="-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1B7894"/>
                </a:solidFill>
                <a:latin typeface="Tahoma"/>
                <a:cs typeface="Tahoma"/>
              </a:rPr>
              <a:t>sağlanması</a:t>
            </a:r>
            <a:r>
              <a:rPr sz="2000" spc="-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1B7894"/>
                </a:solidFill>
                <a:latin typeface="Tahoma"/>
                <a:cs typeface="Tahoma"/>
              </a:rPr>
              <a:t>gerekmektedir.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8742" y="4109805"/>
            <a:ext cx="847725" cy="847725"/>
            <a:chOff x="308742" y="4109805"/>
            <a:chExt cx="847725" cy="847725"/>
          </a:xfrm>
        </p:grpSpPr>
        <p:sp>
          <p:nvSpPr>
            <p:cNvPr id="9" name="object 9"/>
            <p:cNvSpPr/>
            <p:nvPr/>
          </p:nvSpPr>
          <p:spPr>
            <a:xfrm>
              <a:off x="308742" y="4109805"/>
              <a:ext cx="847725" cy="847725"/>
            </a:xfrm>
            <a:custGeom>
              <a:avLst/>
              <a:gdLst/>
              <a:ahLst/>
              <a:cxnLst/>
              <a:rect l="l" t="t" r="r" b="b"/>
              <a:pathLst>
                <a:path w="847725" h="847725">
                  <a:moveTo>
                    <a:pt x="423862" y="847724"/>
                  </a:moveTo>
                  <a:lnTo>
                    <a:pt x="382316" y="845683"/>
                  </a:lnTo>
                  <a:lnTo>
                    <a:pt x="341171" y="839580"/>
                  </a:lnTo>
                  <a:lnTo>
                    <a:pt x="300821" y="829473"/>
                  </a:lnTo>
                  <a:lnTo>
                    <a:pt x="261657" y="815460"/>
                  </a:lnTo>
                  <a:lnTo>
                    <a:pt x="224055" y="797675"/>
                  </a:lnTo>
                  <a:lnTo>
                    <a:pt x="188377" y="776291"/>
                  </a:lnTo>
                  <a:lnTo>
                    <a:pt x="154966" y="751512"/>
                  </a:lnTo>
                  <a:lnTo>
                    <a:pt x="124146" y="723578"/>
                  </a:lnTo>
                  <a:lnTo>
                    <a:pt x="96212" y="692757"/>
                  </a:lnTo>
                  <a:lnTo>
                    <a:pt x="71433" y="659347"/>
                  </a:lnTo>
                  <a:lnTo>
                    <a:pt x="50049" y="623669"/>
                  </a:lnTo>
                  <a:lnTo>
                    <a:pt x="32264" y="586067"/>
                  </a:lnTo>
                  <a:lnTo>
                    <a:pt x="18251" y="546903"/>
                  </a:lnTo>
                  <a:lnTo>
                    <a:pt x="8144" y="506553"/>
                  </a:lnTo>
                  <a:lnTo>
                    <a:pt x="2041" y="465408"/>
                  </a:lnTo>
                  <a:lnTo>
                    <a:pt x="0" y="423862"/>
                  </a:lnTo>
                  <a:lnTo>
                    <a:pt x="127" y="413457"/>
                  </a:lnTo>
                  <a:lnTo>
                    <a:pt x="3187" y="371974"/>
                  </a:lnTo>
                  <a:lnTo>
                    <a:pt x="10299" y="330990"/>
                  </a:lnTo>
                  <a:lnTo>
                    <a:pt x="21393" y="290901"/>
                  </a:lnTo>
                  <a:lnTo>
                    <a:pt x="36364" y="252092"/>
                  </a:lnTo>
                  <a:lnTo>
                    <a:pt x="55066" y="214938"/>
                  </a:lnTo>
                  <a:lnTo>
                    <a:pt x="77320" y="179796"/>
                  </a:lnTo>
                  <a:lnTo>
                    <a:pt x="102911" y="147004"/>
                  </a:lnTo>
                  <a:lnTo>
                    <a:pt x="131594" y="116879"/>
                  </a:lnTo>
                  <a:lnTo>
                    <a:pt x="163091" y="89709"/>
                  </a:lnTo>
                  <a:lnTo>
                    <a:pt x="197099" y="65758"/>
                  </a:lnTo>
                  <a:lnTo>
                    <a:pt x="233291" y="45256"/>
                  </a:lnTo>
                  <a:lnTo>
                    <a:pt x="271319" y="28400"/>
                  </a:lnTo>
                  <a:lnTo>
                    <a:pt x="310815" y="15352"/>
                  </a:lnTo>
                  <a:lnTo>
                    <a:pt x="351401" y="6239"/>
                  </a:lnTo>
                  <a:lnTo>
                    <a:pt x="392684" y="1148"/>
                  </a:lnTo>
                  <a:lnTo>
                    <a:pt x="423862" y="0"/>
                  </a:lnTo>
                  <a:lnTo>
                    <a:pt x="434267" y="127"/>
                  </a:lnTo>
                  <a:lnTo>
                    <a:pt x="475750" y="3187"/>
                  </a:lnTo>
                  <a:lnTo>
                    <a:pt x="516734" y="10299"/>
                  </a:lnTo>
                  <a:lnTo>
                    <a:pt x="556823" y="21393"/>
                  </a:lnTo>
                  <a:lnTo>
                    <a:pt x="595631" y="36364"/>
                  </a:lnTo>
                  <a:lnTo>
                    <a:pt x="632786" y="55066"/>
                  </a:lnTo>
                  <a:lnTo>
                    <a:pt x="667928" y="77320"/>
                  </a:lnTo>
                  <a:lnTo>
                    <a:pt x="700720" y="102911"/>
                  </a:lnTo>
                  <a:lnTo>
                    <a:pt x="730845" y="131594"/>
                  </a:lnTo>
                  <a:lnTo>
                    <a:pt x="758014" y="163091"/>
                  </a:lnTo>
                  <a:lnTo>
                    <a:pt x="781965" y="197099"/>
                  </a:lnTo>
                  <a:lnTo>
                    <a:pt x="802468" y="233291"/>
                  </a:lnTo>
                  <a:lnTo>
                    <a:pt x="819324" y="271319"/>
                  </a:lnTo>
                  <a:lnTo>
                    <a:pt x="832371" y="310815"/>
                  </a:lnTo>
                  <a:lnTo>
                    <a:pt x="841485" y="351401"/>
                  </a:lnTo>
                  <a:lnTo>
                    <a:pt x="846576" y="392684"/>
                  </a:lnTo>
                  <a:lnTo>
                    <a:pt x="847724" y="423862"/>
                  </a:lnTo>
                  <a:lnTo>
                    <a:pt x="847597" y="434267"/>
                  </a:lnTo>
                  <a:lnTo>
                    <a:pt x="844537" y="475750"/>
                  </a:lnTo>
                  <a:lnTo>
                    <a:pt x="837425" y="516734"/>
                  </a:lnTo>
                  <a:lnTo>
                    <a:pt x="826330" y="556823"/>
                  </a:lnTo>
                  <a:lnTo>
                    <a:pt x="811360" y="595631"/>
                  </a:lnTo>
                  <a:lnTo>
                    <a:pt x="792658" y="632786"/>
                  </a:lnTo>
                  <a:lnTo>
                    <a:pt x="770404" y="667928"/>
                  </a:lnTo>
                  <a:lnTo>
                    <a:pt x="744812" y="700720"/>
                  </a:lnTo>
                  <a:lnTo>
                    <a:pt x="716130" y="730845"/>
                  </a:lnTo>
                  <a:lnTo>
                    <a:pt x="684633" y="758014"/>
                  </a:lnTo>
                  <a:lnTo>
                    <a:pt x="650625" y="781965"/>
                  </a:lnTo>
                  <a:lnTo>
                    <a:pt x="614433" y="802468"/>
                  </a:lnTo>
                  <a:lnTo>
                    <a:pt x="576405" y="819324"/>
                  </a:lnTo>
                  <a:lnTo>
                    <a:pt x="536908" y="832371"/>
                  </a:lnTo>
                  <a:lnTo>
                    <a:pt x="496323" y="841485"/>
                  </a:lnTo>
                  <a:lnTo>
                    <a:pt x="455040" y="846576"/>
                  </a:lnTo>
                  <a:lnTo>
                    <a:pt x="423862" y="847724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6796" y="4350890"/>
              <a:ext cx="347345" cy="396240"/>
            </a:xfrm>
            <a:custGeom>
              <a:avLst/>
              <a:gdLst/>
              <a:ahLst/>
              <a:cxnLst/>
              <a:rect l="l" t="t" r="r" b="b"/>
              <a:pathLst>
                <a:path w="347344" h="396239">
                  <a:moveTo>
                    <a:pt x="16451" y="395655"/>
                  </a:moveTo>
                  <a:lnTo>
                    <a:pt x="8371" y="393384"/>
                  </a:lnTo>
                  <a:lnTo>
                    <a:pt x="2357" y="387536"/>
                  </a:lnTo>
                  <a:lnTo>
                    <a:pt x="0" y="379025"/>
                  </a:lnTo>
                  <a:lnTo>
                    <a:pt x="0" y="17047"/>
                  </a:lnTo>
                  <a:lnTo>
                    <a:pt x="2119" y="8291"/>
                  </a:lnTo>
                  <a:lnTo>
                    <a:pt x="8053" y="2317"/>
                  </a:lnTo>
                  <a:lnTo>
                    <a:pt x="16212" y="0"/>
                  </a:lnTo>
                  <a:lnTo>
                    <a:pt x="25007" y="2212"/>
                  </a:lnTo>
                  <a:lnTo>
                    <a:pt x="338666" y="183201"/>
                  </a:lnTo>
                  <a:lnTo>
                    <a:pt x="344865" y="189499"/>
                  </a:lnTo>
                  <a:lnTo>
                    <a:pt x="346931" y="197665"/>
                  </a:lnTo>
                  <a:lnTo>
                    <a:pt x="344865" y="205911"/>
                  </a:lnTo>
                  <a:lnTo>
                    <a:pt x="338666" y="212447"/>
                  </a:lnTo>
                  <a:lnTo>
                    <a:pt x="25007" y="393437"/>
                  </a:lnTo>
                  <a:lnTo>
                    <a:pt x="16451" y="395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85206" y="12"/>
            <a:ext cx="4468495" cy="4996180"/>
          </a:xfrm>
          <a:custGeom>
            <a:avLst/>
            <a:gdLst/>
            <a:ahLst/>
            <a:cxnLst/>
            <a:rect l="l" t="t" r="r" b="b"/>
            <a:pathLst>
              <a:path w="4468495" h="4996180">
                <a:moveTo>
                  <a:pt x="4468380" y="4942471"/>
                </a:moveTo>
                <a:lnTo>
                  <a:pt x="2194331" y="2668422"/>
                </a:lnTo>
                <a:lnTo>
                  <a:pt x="2167521" y="2695232"/>
                </a:lnTo>
                <a:lnTo>
                  <a:pt x="4468380" y="4996104"/>
                </a:lnTo>
                <a:lnTo>
                  <a:pt x="4468380" y="4942471"/>
                </a:lnTo>
                <a:close/>
              </a:path>
              <a:path w="4468495" h="4996180">
                <a:moveTo>
                  <a:pt x="4468380" y="0"/>
                </a:moveTo>
                <a:lnTo>
                  <a:pt x="0" y="0"/>
                </a:lnTo>
                <a:lnTo>
                  <a:pt x="4468380" y="4456417"/>
                </a:lnTo>
                <a:lnTo>
                  <a:pt x="4468380" y="0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8742" y="2758420"/>
            <a:ext cx="847725" cy="847725"/>
            <a:chOff x="308742" y="2758420"/>
            <a:chExt cx="847725" cy="847725"/>
          </a:xfrm>
        </p:grpSpPr>
        <p:sp>
          <p:nvSpPr>
            <p:cNvPr id="4" name="object 4"/>
            <p:cNvSpPr/>
            <p:nvPr/>
          </p:nvSpPr>
          <p:spPr>
            <a:xfrm>
              <a:off x="308742" y="2758420"/>
              <a:ext cx="847725" cy="847725"/>
            </a:xfrm>
            <a:custGeom>
              <a:avLst/>
              <a:gdLst/>
              <a:ahLst/>
              <a:cxnLst/>
              <a:rect l="l" t="t" r="r" b="b"/>
              <a:pathLst>
                <a:path w="847725" h="847725">
                  <a:moveTo>
                    <a:pt x="423862" y="847724"/>
                  </a:moveTo>
                  <a:lnTo>
                    <a:pt x="382316" y="845683"/>
                  </a:lnTo>
                  <a:lnTo>
                    <a:pt x="341171" y="839580"/>
                  </a:lnTo>
                  <a:lnTo>
                    <a:pt x="300821" y="829473"/>
                  </a:lnTo>
                  <a:lnTo>
                    <a:pt x="261657" y="815460"/>
                  </a:lnTo>
                  <a:lnTo>
                    <a:pt x="224055" y="797675"/>
                  </a:lnTo>
                  <a:lnTo>
                    <a:pt x="188377" y="776291"/>
                  </a:lnTo>
                  <a:lnTo>
                    <a:pt x="154966" y="751512"/>
                  </a:lnTo>
                  <a:lnTo>
                    <a:pt x="124146" y="723578"/>
                  </a:lnTo>
                  <a:lnTo>
                    <a:pt x="96212" y="692757"/>
                  </a:lnTo>
                  <a:lnTo>
                    <a:pt x="71433" y="659347"/>
                  </a:lnTo>
                  <a:lnTo>
                    <a:pt x="50049" y="623669"/>
                  </a:lnTo>
                  <a:lnTo>
                    <a:pt x="32264" y="586067"/>
                  </a:lnTo>
                  <a:lnTo>
                    <a:pt x="18251" y="546903"/>
                  </a:lnTo>
                  <a:lnTo>
                    <a:pt x="8144" y="506553"/>
                  </a:lnTo>
                  <a:lnTo>
                    <a:pt x="2041" y="465408"/>
                  </a:lnTo>
                  <a:lnTo>
                    <a:pt x="0" y="423862"/>
                  </a:lnTo>
                  <a:lnTo>
                    <a:pt x="127" y="413457"/>
                  </a:lnTo>
                  <a:lnTo>
                    <a:pt x="3187" y="371974"/>
                  </a:lnTo>
                  <a:lnTo>
                    <a:pt x="10299" y="330990"/>
                  </a:lnTo>
                  <a:lnTo>
                    <a:pt x="21393" y="290901"/>
                  </a:lnTo>
                  <a:lnTo>
                    <a:pt x="36364" y="252092"/>
                  </a:lnTo>
                  <a:lnTo>
                    <a:pt x="55066" y="214938"/>
                  </a:lnTo>
                  <a:lnTo>
                    <a:pt x="77320" y="179796"/>
                  </a:lnTo>
                  <a:lnTo>
                    <a:pt x="102911" y="147004"/>
                  </a:lnTo>
                  <a:lnTo>
                    <a:pt x="131594" y="116879"/>
                  </a:lnTo>
                  <a:lnTo>
                    <a:pt x="163091" y="89709"/>
                  </a:lnTo>
                  <a:lnTo>
                    <a:pt x="197099" y="65758"/>
                  </a:lnTo>
                  <a:lnTo>
                    <a:pt x="233291" y="45256"/>
                  </a:lnTo>
                  <a:lnTo>
                    <a:pt x="271319" y="28400"/>
                  </a:lnTo>
                  <a:lnTo>
                    <a:pt x="310815" y="15352"/>
                  </a:lnTo>
                  <a:lnTo>
                    <a:pt x="351401" y="6239"/>
                  </a:lnTo>
                  <a:lnTo>
                    <a:pt x="392684" y="1148"/>
                  </a:lnTo>
                  <a:lnTo>
                    <a:pt x="423862" y="0"/>
                  </a:lnTo>
                  <a:lnTo>
                    <a:pt x="434267" y="127"/>
                  </a:lnTo>
                  <a:lnTo>
                    <a:pt x="475750" y="3187"/>
                  </a:lnTo>
                  <a:lnTo>
                    <a:pt x="516734" y="10299"/>
                  </a:lnTo>
                  <a:lnTo>
                    <a:pt x="556823" y="21393"/>
                  </a:lnTo>
                  <a:lnTo>
                    <a:pt x="595631" y="36364"/>
                  </a:lnTo>
                  <a:lnTo>
                    <a:pt x="632786" y="55066"/>
                  </a:lnTo>
                  <a:lnTo>
                    <a:pt x="667928" y="77320"/>
                  </a:lnTo>
                  <a:lnTo>
                    <a:pt x="700720" y="102911"/>
                  </a:lnTo>
                  <a:lnTo>
                    <a:pt x="730845" y="131594"/>
                  </a:lnTo>
                  <a:lnTo>
                    <a:pt x="758014" y="163091"/>
                  </a:lnTo>
                  <a:lnTo>
                    <a:pt x="781965" y="197099"/>
                  </a:lnTo>
                  <a:lnTo>
                    <a:pt x="802468" y="233291"/>
                  </a:lnTo>
                  <a:lnTo>
                    <a:pt x="819324" y="271319"/>
                  </a:lnTo>
                  <a:lnTo>
                    <a:pt x="832371" y="310815"/>
                  </a:lnTo>
                  <a:lnTo>
                    <a:pt x="841485" y="351401"/>
                  </a:lnTo>
                  <a:lnTo>
                    <a:pt x="846576" y="392684"/>
                  </a:lnTo>
                  <a:lnTo>
                    <a:pt x="847724" y="423862"/>
                  </a:lnTo>
                  <a:lnTo>
                    <a:pt x="847597" y="434267"/>
                  </a:lnTo>
                  <a:lnTo>
                    <a:pt x="844537" y="475750"/>
                  </a:lnTo>
                  <a:lnTo>
                    <a:pt x="837425" y="516734"/>
                  </a:lnTo>
                  <a:lnTo>
                    <a:pt x="826330" y="556823"/>
                  </a:lnTo>
                  <a:lnTo>
                    <a:pt x="811360" y="595631"/>
                  </a:lnTo>
                  <a:lnTo>
                    <a:pt x="792658" y="632786"/>
                  </a:lnTo>
                  <a:lnTo>
                    <a:pt x="770404" y="667928"/>
                  </a:lnTo>
                  <a:lnTo>
                    <a:pt x="744812" y="700720"/>
                  </a:lnTo>
                  <a:lnTo>
                    <a:pt x="716130" y="730845"/>
                  </a:lnTo>
                  <a:lnTo>
                    <a:pt x="684633" y="758014"/>
                  </a:lnTo>
                  <a:lnTo>
                    <a:pt x="650625" y="781965"/>
                  </a:lnTo>
                  <a:lnTo>
                    <a:pt x="614433" y="802468"/>
                  </a:lnTo>
                  <a:lnTo>
                    <a:pt x="576405" y="819324"/>
                  </a:lnTo>
                  <a:lnTo>
                    <a:pt x="536908" y="832371"/>
                  </a:lnTo>
                  <a:lnTo>
                    <a:pt x="496323" y="841485"/>
                  </a:lnTo>
                  <a:lnTo>
                    <a:pt x="455040" y="846576"/>
                  </a:lnTo>
                  <a:lnTo>
                    <a:pt x="423862" y="847724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6796" y="2999505"/>
              <a:ext cx="347345" cy="396240"/>
            </a:xfrm>
            <a:custGeom>
              <a:avLst/>
              <a:gdLst/>
              <a:ahLst/>
              <a:cxnLst/>
              <a:rect l="l" t="t" r="r" b="b"/>
              <a:pathLst>
                <a:path w="347344" h="396239">
                  <a:moveTo>
                    <a:pt x="16451" y="395655"/>
                  </a:moveTo>
                  <a:lnTo>
                    <a:pt x="8371" y="393384"/>
                  </a:lnTo>
                  <a:lnTo>
                    <a:pt x="2357" y="387536"/>
                  </a:lnTo>
                  <a:lnTo>
                    <a:pt x="0" y="379025"/>
                  </a:lnTo>
                  <a:lnTo>
                    <a:pt x="0" y="17047"/>
                  </a:lnTo>
                  <a:lnTo>
                    <a:pt x="2119" y="8291"/>
                  </a:lnTo>
                  <a:lnTo>
                    <a:pt x="8053" y="2317"/>
                  </a:lnTo>
                  <a:lnTo>
                    <a:pt x="16212" y="0"/>
                  </a:lnTo>
                  <a:lnTo>
                    <a:pt x="25007" y="2212"/>
                  </a:lnTo>
                  <a:lnTo>
                    <a:pt x="338666" y="183201"/>
                  </a:lnTo>
                  <a:lnTo>
                    <a:pt x="344865" y="189499"/>
                  </a:lnTo>
                  <a:lnTo>
                    <a:pt x="346931" y="197665"/>
                  </a:lnTo>
                  <a:lnTo>
                    <a:pt x="344865" y="205911"/>
                  </a:lnTo>
                  <a:lnTo>
                    <a:pt x="338666" y="212447"/>
                  </a:lnTo>
                  <a:lnTo>
                    <a:pt x="25007" y="393437"/>
                  </a:lnTo>
                  <a:lnTo>
                    <a:pt x="16451" y="395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4229" y="633095"/>
            <a:ext cx="5342255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pc="-150" dirty="0">
                <a:solidFill>
                  <a:srgbClr val="1B7894"/>
                </a:solidFill>
              </a:rPr>
              <a:t>7.</a:t>
            </a:r>
            <a:r>
              <a:rPr spc="-100" dirty="0">
                <a:solidFill>
                  <a:srgbClr val="1B7894"/>
                </a:solidFill>
              </a:rPr>
              <a:t> </a:t>
            </a:r>
            <a:r>
              <a:rPr dirty="0">
                <a:solidFill>
                  <a:srgbClr val="1B7894"/>
                </a:solidFill>
              </a:rPr>
              <a:t>Destekleme</a:t>
            </a:r>
            <a:r>
              <a:rPr spc="-140" dirty="0">
                <a:solidFill>
                  <a:srgbClr val="1B7894"/>
                </a:solidFill>
              </a:rPr>
              <a:t> </a:t>
            </a:r>
            <a:r>
              <a:rPr dirty="0">
                <a:solidFill>
                  <a:srgbClr val="1B7894"/>
                </a:solidFill>
              </a:rPr>
              <a:t>ve</a:t>
            </a:r>
            <a:r>
              <a:rPr spc="-120" dirty="0">
                <a:solidFill>
                  <a:srgbClr val="1B7894"/>
                </a:solidFill>
              </a:rPr>
              <a:t> </a:t>
            </a:r>
            <a:r>
              <a:rPr spc="-10" dirty="0">
                <a:solidFill>
                  <a:srgbClr val="1B7894"/>
                </a:solidFill>
              </a:rPr>
              <a:t>Yetiştirme </a:t>
            </a:r>
            <a:r>
              <a:rPr spc="-210" dirty="0">
                <a:solidFill>
                  <a:srgbClr val="1B7894"/>
                </a:solidFill>
              </a:rPr>
              <a:t>(DYK)</a:t>
            </a:r>
            <a:r>
              <a:rPr spc="-55" dirty="0">
                <a:solidFill>
                  <a:srgbClr val="1B7894"/>
                </a:solidFill>
              </a:rPr>
              <a:t> </a:t>
            </a:r>
            <a:r>
              <a:rPr spc="-10" dirty="0">
                <a:solidFill>
                  <a:srgbClr val="1B7894"/>
                </a:solidFill>
              </a:rPr>
              <a:t>Kursları planlamalarımız: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1556" y="2685382"/>
            <a:ext cx="7413625" cy="4052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40180">
              <a:lnSpc>
                <a:spcPct val="115599"/>
              </a:lnSpc>
              <a:spcBef>
                <a:spcPts val="100"/>
              </a:spcBef>
              <a:tabLst>
                <a:tab pos="3708400" algn="l"/>
              </a:tabLst>
            </a:pPr>
            <a:r>
              <a:rPr sz="2000" spc="85" dirty="0">
                <a:solidFill>
                  <a:srgbClr val="1B7894"/>
                </a:solidFill>
                <a:latin typeface="Tahoma"/>
                <a:cs typeface="Tahoma"/>
              </a:rPr>
              <a:t>Öğrenme</a:t>
            </a:r>
            <a:r>
              <a:rPr sz="2000" spc="19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1B7894"/>
                </a:solidFill>
                <a:latin typeface="Tahoma"/>
                <a:cs typeface="Tahoma"/>
              </a:rPr>
              <a:t>materyalleri</a:t>
            </a:r>
            <a:r>
              <a:rPr sz="2000" spc="19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zenginleştirilerek,</a:t>
            </a:r>
            <a:r>
              <a:rPr sz="2000" spc="19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kazanım kavrama</a:t>
            </a:r>
            <a:r>
              <a:rPr sz="2000" spc="-9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açısından</a:t>
            </a:r>
            <a:r>
              <a:rPr sz="2000" spc="-8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1B7894"/>
                </a:solidFill>
                <a:latin typeface="Tahoma"/>
                <a:cs typeface="Tahoma"/>
              </a:rPr>
              <a:t>örnek</a:t>
            </a:r>
            <a:r>
              <a:rPr sz="2000" spc="-9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B7894"/>
                </a:solidFill>
                <a:latin typeface="Tahoma"/>
                <a:cs typeface="Tahoma"/>
              </a:rPr>
              <a:t>soru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	</a:t>
            </a:r>
            <a:r>
              <a:rPr sz="2000" spc="75" dirty="0">
                <a:solidFill>
                  <a:srgbClr val="1B7894"/>
                </a:solidFill>
                <a:latin typeface="Tahoma"/>
                <a:cs typeface="Tahoma"/>
              </a:rPr>
              <a:t>çözümleri</a:t>
            </a:r>
            <a:r>
              <a:rPr sz="2000" spc="-11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Tahoma"/>
                <a:cs typeface="Tahoma"/>
              </a:rPr>
              <a:t>ve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uygulamalar</a:t>
            </a:r>
            <a:r>
              <a:rPr sz="2000" spc="7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arttırılarak,</a:t>
            </a:r>
            <a:r>
              <a:rPr sz="2000" spc="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1B7894"/>
                </a:solidFill>
                <a:latin typeface="Tahoma"/>
                <a:cs typeface="Tahoma"/>
              </a:rPr>
              <a:t>öğrenme</a:t>
            </a:r>
            <a:r>
              <a:rPr sz="2000" spc="7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ahoma"/>
                <a:cs typeface="Tahoma"/>
              </a:rPr>
              <a:t>eksiklikleri 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belirlenerek</a:t>
            </a:r>
            <a:r>
              <a:rPr sz="2000" spc="-10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1B7894"/>
                </a:solidFill>
                <a:latin typeface="Tahoma"/>
                <a:cs typeface="Tahoma"/>
              </a:rPr>
              <a:t>daha</a:t>
            </a:r>
            <a:r>
              <a:rPr sz="2000" spc="-10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çok</a:t>
            </a:r>
            <a:r>
              <a:rPr sz="2000" spc="-10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tekrar</a:t>
            </a:r>
            <a:r>
              <a:rPr sz="2000" spc="-10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1B7894"/>
                </a:solidFill>
                <a:latin typeface="Tahoma"/>
                <a:cs typeface="Tahoma"/>
              </a:rPr>
              <a:t>yapılacak</a:t>
            </a:r>
            <a:r>
              <a:rPr sz="2000" spc="-10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1B7894"/>
                </a:solidFill>
                <a:latin typeface="Tahoma"/>
                <a:cs typeface="Tahoma"/>
              </a:rPr>
              <a:t>şekilde</a:t>
            </a:r>
            <a:r>
              <a:rPr sz="2000" spc="-10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Tahoma"/>
                <a:cs typeface="Tahoma"/>
              </a:rPr>
              <a:t>kurs </a:t>
            </a:r>
            <a:r>
              <a:rPr sz="2000" spc="55" dirty="0">
                <a:solidFill>
                  <a:srgbClr val="1B7894"/>
                </a:solidFill>
                <a:latin typeface="Tahoma"/>
                <a:cs typeface="Tahoma"/>
              </a:rPr>
              <a:t>çalışmaları</a:t>
            </a:r>
            <a:r>
              <a:rPr sz="2000" spc="-8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Tahoma"/>
                <a:cs typeface="Tahoma"/>
              </a:rPr>
              <a:t>planlanmalıdır.</a:t>
            </a:r>
            <a:endParaRPr sz="2000">
              <a:latin typeface="Tahoma"/>
              <a:cs typeface="Tahoma"/>
            </a:endParaRPr>
          </a:p>
          <a:p>
            <a:pPr marL="12700" marR="666115">
              <a:lnSpc>
                <a:spcPct val="115599"/>
              </a:lnSpc>
              <a:spcBef>
                <a:spcPts val="1580"/>
              </a:spcBef>
              <a:tabLst>
                <a:tab pos="2391410" algn="l"/>
                <a:tab pos="4059554" algn="l"/>
              </a:tabLst>
            </a:pP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Düzey</a:t>
            </a:r>
            <a:r>
              <a:rPr sz="2000" spc="-9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B7894"/>
                </a:solidFill>
                <a:latin typeface="Tahoma"/>
                <a:cs typeface="Tahoma"/>
              </a:rPr>
              <a:t>belirleme</a:t>
            </a:r>
            <a:r>
              <a:rPr sz="2000" spc="-9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Tahoma"/>
                <a:cs typeface="Tahoma"/>
              </a:rPr>
              <a:t>ve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	</a:t>
            </a:r>
            <a:r>
              <a:rPr sz="2000" spc="80" dirty="0">
                <a:solidFill>
                  <a:srgbClr val="1B7894"/>
                </a:solidFill>
                <a:latin typeface="Tahoma"/>
                <a:cs typeface="Tahoma"/>
              </a:rPr>
              <a:t>öğrenme</a:t>
            </a:r>
            <a:r>
              <a:rPr sz="2000" spc="5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eksiklikleri</a:t>
            </a:r>
            <a:r>
              <a:rPr sz="2000" spc="50" dirty="0">
                <a:solidFill>
                  <a:srgbClr val="1B7894"/>
                </a:solidFill>
                <a:latin typeface="Tahoma"/>
                <a:cs typeface="Tahoma"/>
              </a:rPr>
              <a:t> için</a:t>
            </a:r>
            <a:r>
              <a:rPr sz="2000" spc="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1B7894"/>
                </a:solidFill>
                <a:latin typeface="Tahoma"/>
                <a:cs typeface="Tahoma"/>
              </a:rPr>
              <a:t>konu</a:t>
            </a:r>
            <a:r>
              <a:rPr sz="2000" spc="5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Tahoma"/>
                <a:cs typeface="Tahoma"/>
              </a:rPr>
              <a:t>ve </a:t>
            </a:r>
            <a:r>
              <a:rPr sz="2000" spc="70" dirty="0">
                <a:solidFill>
                  <a:srgbClr val="1B7894"/>
                </a:solidFill>
                <a:latin typeface="Tahoma"/>
                <a:cs typeface="Tahoma"/>
              </a:rPr>
              <a:t>kazanım</a:t>
            </a:r>
            <a:r>
              <a:rPr sz="2000" spc="-8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B7894"/>
                </a:solidFill>
                <a:latin typeface="Tahoma"/>
                <a:cs typeface="Tahoma"/>
              </a:rPr>
              <a:t>değerlendirme</a:t>
            </a:r>
            <a:r>
              <a:rPr sz="2000" spc="-8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Tahoma"/>
                <a:cs typeface="Tahoma"/>
              </a:rPr>
              <a:t>sınavları,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	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periyodik</a:t>
            </a:r>
            <a:r>
              <a:rPr sz="2000" spc="-9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B7894"/>
                </a:solidFill>
                <a:latin typeface="Tahoma"/>
                <a:cs typeface="Tahoma"/>
              </a:rPr>
              <a:t>denemeler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planlanmalıdır.</a:t>
            </a:r>
            <a:r>
              <a:rPr sz="2000" spc="-8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Sonuçlar</a:t>
            </a:r>
            <a:r>
              <a:rPr sz="2000" spc="-8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periyodik</a:t>
            </a:r>
            <a:r>
              <a:rPr sz="2000" spc="-8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olarak</a:t>
            </a:r>
            <a:r>
              <a:rPr sz="2000" spc="-8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1B7894"/>
                </a:solidFill>
                <a:latin typeface="Tahoma"/>
                <a:cs typeface="Tahoma"/>
              </a:rPr>
              <a:t>duyurulmalıdır.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15599"/>
              </a:lnSpc>
              <a:spcBef>
                <a:spcPts val="2380"/>
              </a:spcBef>
            </a:pP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Kurslarda</a:t>
            </a:r>
            <a:r>
              <a:rPr sz="2000" spc="-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1B7894"/>
                </a:solidFill>
                <a:latin typeface="Tahoma"/>
                <a:cs typeface="Tahoma"/>
              </a:rPr>
              <a:t>öğrenci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Tahoma"/>
                <a:cs typeface="Tahoma"/>
              </a:rPr>
              <a:t>devamsızlığına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Tahoma"/>
                <a:cs typeface="Tahoma"/>
              </a:rPr>
              <a:t>dikkat</a:t>
            </a:r>
            <a:r>
              <a:rPr sz="2000" spc="-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edilmeli, </a:t>
            </a:r>
            <a:r>
              <a:rPr sz="2000" spc="50" dirty="0">
                <a:solidFill>
                  <a:srgbClr val="1B7894"/>
                </a:solidFill>
                <a:latin typeface="Tahoma"/>
                <a:cs typeface="Tahoma"/>
              </a:rPr>
              <a:t>yoklamalar </a:t>
            </a:r>
            <a:r>
              <a:rPr sz="2000" spc="75" dirty="0">
                <a:solidFill>
                  <a:srgbClr val="1B7894"/>
                </a:solidFill>
                <a:latin typeface="Tahoma"/>
                <a:cs typeface="Tahoma"/>
              </a:rPr>
              <a:t>zamanında</a:t>
            </a:r>
            <a:r>
              <a:rPr sz="2000" spc="-9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alınmalı</a:t>
            </a:r>
            <a:r>
              <a:rPr sz="2000" spc="-8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ve</a:t>
            </a:r>
            <a:r>
              <a:rPr sz="2000" spc="-8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1B7894"/>
                </a:solidFill>
                <a:latin typeface="Tahoma"/>
                <a:cs typeface="Tahoma"/>
              </a:rPr>
              <a:t>devam</a:t>
            </a:r>
            <a:r>
              <a:rPr sz="2000" spc="-8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1B7894"/>
                </a:solidFill>
                <a:latin typeface="Tahoma"/>
                <a:cs typeface="Tahoma"/>
              </a:rPr>
              <a:t>etmenin</a:t>
            </a:r>
            <a:r>
              <a:rPr sz="2000" spc="-8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1B7894"/>
                </a:solidFill>
                <a:latin typeface="Tahoma"/>
                <a:cs typeface="Tahoma"/>
              </a:rPr>
              <a:t>önemi</a:t>
            </a:r>
            <a:r>
              <a:rPr sz="2000" spc="-8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1B7894"/>
                </a:solidFill>
                <a:latin typeface="Tahoma"/>
                <a:cs typeface="Tahoma"/>
              </a:rPr>
              <a:t>vurgulanmalıdır.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8742" y="4721542"/>
            <a:ext cx="847725" cy="847725"/>
            <a:chOff x="308742" y="4721542"/>
            <a:chExt cx="847725" cy="847725"/>
          </a:xfrm>
        </p:grpSpPr>
        <p:sp>
          <p:nvSpPr>
            <p:cNvPr id="9" name="object 9"/>
            <p:cNvSpPr/>
            <p:nvPr/>
          </p:nvSpPr>
          <p:spPr>
            <a:xfrm>
              <a:off x="308742" y="4721542"/>
              <a:ext cx="847725" cy="847725"/>
            </a:xfrm>
            <a:custGeom>
              <a:avLst/>
              <a:gdLst/>
              <a:ahLst/>
              <a:cxnLst/>
              <a:rect l="l" t="t" r="r" b="b"/>
              <a:pathLst>
                <a:path w="847725" h="847725">
                  <a:moveTo>
                    <a:pt x="423862" y="847724"/>
                  </a:moveTo>
                  <a:lnTo>
                    <a:pt x="382316" y="845683"/>
                  </a:lnTo>
                  <a:lnTo>
                    <a:pt x="341171" y="839580"/>
                  </a:lnTo>
                  <a:lnTo>
                    <a:pt x="300821" y="829473"/>
                  </a:lnTo>
                  <a:lnTo>
                    <a:pt x="261657" y="815460"/>
                  </a:lnTo>
                  <a:lnTo>
                    <a:pt x="224055" y="797675"/>
                  </a:lnTo>
                  <a:lnTo>
                    <a:pt x="188377" y="776291"/>
                  </a:lnTo>
                  <a:lnTo>
                    <a:pt x="154966" y="751512"/>
                  </a:lnTo>
                  <a:lnTo>
                    <a:pt x="124146" y="723578"/>
                  </a:lnTo>
                  <a:lnTo>
                    <a:pt x="96212" y="692757"/>
                  </a:lnTo>
                  <a:lnTo>
                    <a:pt x="71433" y="659347"/>
                  </a:lnTo>
                  <a:lnTo>
                    <a:pt x="50049" y="623669"/>
                  </a:lnTo>
                  <a:lnTo>
                    <a:pt x="32264" y="586067"/>
                  </a:lnTo>
                  <a:lnTo>
                    <a:pt x="18251" y="546903"/>
                  </a:lnTo>
                  <a:lnTo>
                    <a:pt x="8144" y="506553"/>
                  </a:lnTo>
                  <a:lnTo>
                    <a:pt x="2041" y="465408"/>
                  </a:lnTo>
                  <a:lnTo>
                    <a:pt x="0" y="423862"/>
                  </a:lnTo>
                  <a:lnTo>
                    <a:pt x="127" y="413457"/>
                  </a:lnTo>
                  <a:lnTo>
                    <a:pt x="3187" y="371974"/>
                  </a:lnTo>
                  <a:lnTo>
                    <a:pt x="10299" y="330990"/>
                  </a:lnTo>
                  <a:lnTo>
                    <a:pt x="21393" y="290901"/>
                  </a:lnTo>
                  <a:lnTo>
                    <a:pt x="36364" y="252092"/>
                  </a:lnTo>
                  <a:lnTo>
                    <a:pt x="55066" y="214938"/>
                  </a:lnTo>
                  <a:lnTo>
                    <a:pt x="77320" y="179796"/>
                  </a:lnTo>
                  <a:lnTo>
                    <a:pt x="102911" y="147004"/>
                  </a:lnTo>
                  <a:lnTo>
                    <a:pt x="131594" y="116879"/>
                  </a:lnTo>
                  <a:lnTo>
                    <a:pt x="163091" y="89709"/>
                  </a:lnTo>
                  <a:lnTo>
                    <a:pt x="197099" y="65758"/>
                  </a:lnTo>
                  <a:lnTo>
                    <a:pt x="233291" y="45256"/>
                  </a:lnTo>
                  <a:lnTo>
                    <a:pt x="271319" y="28400"/>
                  </a:lnTo>
                  <a:lnTo>
                    <a:pt x="310815" y="15352"/>
                  </a:lnTo>
                  <a:lnTo>
                    <a:pt x="351401" y="6239"/>
                  </a:lnTo>
                  <a:lnTo>
                    <a:pt x="392684" y="1148"/>
                  </a:lnTo>
                  <a:lnTo>
                    <a:pt x="423862" y="0"/>
                  </a:lnTo>
                  <a:lnTo>
                    <a:pt x="434267" y="127"/>
                  </a:lnTo>
                  <a:lnTo>
                    <a:pt x="475750" y="3187"/>
                  </a:lnTo>
                  <a:lnTo>
                    <a:pt x="516734" y="10299"/>
                  </a:lnTo>
                  <a:lnTo>
                    <a:pt x="556823" y="21393"/>
                  </a:lnTo>
                  <a:lnTo>
                    <a:pt x="595631" y="36364"/>
                  </a:lnTo>
                  <a:lnTo>
                    <a:pt x="632786" y="55066"/>
                  </a:lnTo>
                  <a:lnTo>
                    <a:pt x="667928" y="77320"/>
                  </a:lnTo>
                  <a:lnTo>
                    <a:pt x="700720" y="102911"/>
                  </a:lnTo>
                  <a:lnTo>
                    <a:pt x="730845" y="131594"/>
                  </a:lnTo>
                  <a:lnTo>
                    <a:pt x="758014" y="163091"/>
                  </a:lnTo>
                  <a:lnTo>
                    <a:pt x="781965" y="197099"/>
                  </a:lnTo>
                  <a:lnTo>
                    <a:pt x="802468" y="233291"/>
                  </a:lnTo>
                  <a:lnTo>
                    <a:pt x="819324" y="271319"/>
                  </a:lnTo>
                  <a:lnTo>
                    <a:pt x="832371" y="310815"/>
                  </a:lnTo>
                  <a:lnTo>
                    <a:pt x="841485" y="351401"/>
                  </a:lnTo>
                  <a:lnTo>
                    <a:pt x="846576" y="392684"/>
                  </a:lnTo>
                  <a:lnTo>
                    <a:pt x="847724" y="423862"/>
                  </a:lnTo>
                  <a:lnTo>
                    <a:pt x="847597" y="434267"/>
                  </a:lnTo>
                  <a:lnTo>
                    <a:pt x="844537" y="475750"/>
                  </a:lnTo>
                  <a:lnTo>
                    <a:pt x="837425" y="516734"/>
                  </a:lnTo>
                  <a:lnTo>
                    <a:pt x="826330" y="556823"/>
                  </a:lnTo>
                  <a:lnTo>
                    <a:pt x="811360" y="595631"/>
                  </a:lnTo>
                  <a:lnTo>
                    <a:pt x="792658" y="632786"/>
                  </a:lnTo>
                  <a:lnTo>
                    <a:pt x="770404" y="667928"/>
                  </a:lnTo>
                  <a:lnTo>
                    <a:pt x="744812" y="700720"/>
                  </a:lnTo>
                  <a:lnTo>
                    <a:pt x="716130" y="730845"/>
                  </a:lnTo>
                  <a:lnTo>
                    <a:pt x="684633" y="758014"/>
                  </a:lnTo>
                  <a:lnTo>
                    <a:pt x="650625" y="781965"/>
                  </a:lnTo>
                  <a:lnTo>
                    <a:pt x="614433" y="802468"/>
                  </a:lnTo>
                  <a:lnTo>
                    <a:pt x="576405" y="819324"/>
                  </a:lnTo>
                  <a:lnTo>
                    <a:pt x="536908" y="832371"/>
                  </a:lnTo>
                  <a:lnTo>
                    <a:pt x="496323" y="841485"/>
                  </a:lnTo>
                  <a:lnTo>
                    <a:pt x="455040" y="846576"/>
                  </a:lnTo>
                  <a:lnTo>
                    <a:pt x="423862" y="847724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6796" y="4962627"/>
              <a:ext cx="347345" cy="396240"/>
            </a:xfrm>
            <a:custGeom>
              <a:avLst/>
              <a:gdLst/>
              <a:ahLst/>
              <a:cxnLst/>
              <a:rect l="l" t="t" r="r" b="b"/>
              <a:pathLst>
                <a:path w="347344" h="396239">
                  <a:moveTo>
                    <a:pt x="16451" y="395655"/>
                  </a:moveTo>
                  <a:lnTo>
                    <a:pt x="8371" y="393384"/>
                  </a:lnTo>
                  <a:lnTo>
                    <a:pt x="2357" y="387536"/>
                  </a:lnTo>
                  <a:lnTo>
                    <a:pt x="0" y="379025"/>
                  </a:lnTo>
                  <a:lnTo>
                    <a:pt x="0" y="17047"/>
                  </a:lnTo>
                  <a:lnTo>
                    <a:pt x="2119" y="8291"/>
                  </a:lnTo>
                  <a:lnTo>
                    <a:pt x="8053" y="2317"/>
                  </a:lnTo>
                  <a:lnTo>
                    <a:pt x="16212" y="0"/>
                  </a:lnTo>
                  <a:lnTo>
                    <a:pt x="25007" y="2212"/>
                  </a:lnTo>
                  <a:lnTo>
                    <a:pt x="338666" y="183201"/>
                  </a:lnTo>
                  <a:lnTo>
                    <a:pt x="344865" y="189499"/>
                  </a:lnTo>
                  <a:lnTo>
                    <a:pt x="346931" y="197665"/>
                  </a:lnTo>
                  <a:lnTo>
                    <a:pt x="344865" y="205911"/>
                  </a:lnTo>
                  <a:lnTo>
                    <a:pt x="338666" y="212447"/>
                  </a:lnTo>
                  <a:lnTo>
                    <a:pt x="25007" y="393437"/>
                  </a:lnTo>
                  <a:lnTo>
                    <a:pt x="16451" y="395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08742" y="6080442"/>
            <a:ext cx="847725" cy="847725"/>
            <a:chOff x="308742" y="6080442"/>
            <a:chExt cx="847725" cy="847725"/>
          </a:xfrm>
        </p:grpSpPr>
        <p:sp>
          <p:nvSpPr>
            <p:cNvPr id="12" name="object 12"/>
            <p:cNvSpPr/>
            <p:nvPr/>
          </p:nvSpPr>
          <p:spPr>
            <a:xfrm>
              <a:off x="308742" y="6080442"/>
              <a:ext cx="847725" cy="847725"/>
            </a:xfrm>
            <a:custGeom>
              <a:avLst/>
              <a:gdLst/>
              <a:ahLst/>
              <a:cxnLst/>
              <a:rect l="l" t="t" r="r" b="b"/>
              <a:pathLst>
                <a:path w="847725" h="847725">
                  <a:moveTo>
                    <a:pt x="423862" y="847724"/>
                  </a:moveTo>
                  <a:lnTo>
                    <a:pt x="382316" y="845683"/>
                  </a:lnTo>
                  <a:lnTo>
                    <a:pt x="341171" y="839580"/>
                  </a:lnTo>
                  <a:lnTo>
                    <a:pt x="300821" y="829473"/>
                  </a:lnTo>
                  <a:lnTo>
                    <a:pt x="261657" y="815460"/>
                  </a:lnTo>
                  <a:lnTo>
                    <a:pt x="224055" y="797675"/>
                  </a:lnTo>
                  <a:lnTo>
                    <a:pt x="188377" y="776291"/>
                  </a:lnTo>
                  <a:lnTo>
                    <a:pt x="154966" y="751512"/>
                  </a:lnTo>
                  <a:lnTo>
                    <a:pt x="124146" y="723578"/>
                  </a:lnTo>
                  <a:lnTo>
                    <a:pt x="96212" y="692757"/>
                  </a:lnTo>
                  <a:lnTo>
                    <a:pt x="71433" y="659347"/>
                  </a:lnTo>
                  <a:lnTo>
                    <a:pt x="50049" y="623669"/>
                  </a:lnTo>
                  <a:lnTo>
                    <a:pt x="32264" y="586067"/>
                  </a:lnTo>
                  <a:lnTo>
                    <a:pt x="18251" y="546903"/>
                  </a:lnTo>
                  <a:lnTo>
                    <a:pt x="8144" y="506553"/>
                  </a:lnTo>
                  <a:lnTo>
                    <a:pt x="2041" y="465408"/>
                  </a:lnTo>
                  <a:lnTo>
                    <a:pt x="0" y="423862"/>
                  </a:lnTo>
                  <a:lnTo>
                    <a:pt x="127" y="413457"/>
                  </a:lnTo>
                  <a:lnTo>
                    <a:pt x="3187" y="371974"/>
                  </a:lnTo>
                  <a:lnTo>
                    <a:pt x="10299" y="330990"/>
                  </a:lnTo>
                  <a:lnTo>
                    <a:pt x="21393" y="290901"/>
                  </a:lnTo>
                  <a:lnTo>
                    <a:pt x="36364" y="252092"/>
                  </a:lnTo>
                  <a:lnTo>
                    <a:pt x="55066" y="214938"/>
                  </a:lnTo>
                  <a:lnTo>
                    <a:pt x="77320" y="179796"/>
                  </a:lnTo>
                  <a:lnTo>
                    <a:pt x="102911" y="147004"/>
                  </a:lnTo>
                  <a:lnTo>
                    <a:pt x="131594" y="116879"/>
                  </a:lnTo>
                  <a:lnTo>
                    <a:pt x="163091" y="89709"/>
                  </a:lnTo>
                  <a:lnTo>
                    <a:pt x="197099" y="65758"/>
                  </a:lnTo>
                  <a:lnTo>
                    <a:pt x="233291" y="45256"/>
                  </a:lnTo>
                  <a:lnTo>
                    <a:pt x="271319" y="28400"/>
                  </a:lnTo>
                  <a:lnTo>
                    <a:pt x="310815" y="15352"/>
                  </a:lnTo>
                  <a:lnTo>
                    <a:pt x="351401" y="6239"/>
                  </a:lnTo>
                  <a:lnTo>
                    <a:pt x="392684" y="1148"/>
                  </a:lnTo>
                  <a:lnTo>
                    <a:pt x="423862" y="0"/>
                  </a:lnTo>
                  <a:lnTo>
                    <a:pt x="434267" y="127"/>
                  </a:lnTo>
                  <a:lnTo>
                    <a:pt x="475750" y="3187"/>
                  </a:lnTo>
                  <a:lnTo>
                    <a:pt x="516734" y="10299"/>
                  </a:lnTo>
                  <a:lnTo>
                    <a:pt x="556823" y="21393"/>
                  </a:lnTo>
                  <a:lnTo>
                    <a:pt x="595631" y="36364"/>
                  </a:lnTo>
                  <a:lnTo>
                    <a:pt x="632786" y="55066"/>
                  </a:lnTo>
                  <a:lnTo>
                    <a:pt x="667928" y="77320"/>
                  </a:lnTo>
                  <a:lnTo>
                    <a:pt x="700720" y="102911"/>
                  </a:lnTo>
                  <a:lnTo>
                    <a:pt x="730845" y="131594"/>
                  </a:lnTo>
                  <a:lnTo>
                    <a:pt x="758014" y="163091"/>
                  </a:lnTo>
                  <a:lnTo>
                    <a:pt x="781965" y="197099"/>
                  </a:lnTo>
                  <a:lnTo>
                    <a:pt x="802468" y="233291"/>
                  </a:lnTo>
                  <a:lnTo>
                    <a:pt x="819324" y="271319"/>
                  </a:lnTo>
                  <a:lnTo>
                    <a:pt x="832371" y="310815"/>
                  </a:lnTo>
                  <a:lnTo>
                    <a:pt x="841485" y="351401"/>
                  </a:lnTo>
                  <a:lnTo>
                    <a:pt x="846576" y="392684"/>
                  </a:lnTo>
                  <a:lnTo>
                    <a:pt x="847724" y="423862"/>
                  </a:lnTo>
                  <a:lnTo>
                    <a:pt x="847597" y="434267"/>
                  </a:lnTo>
                  <a:lnTo>
                    <a:pt x="844537" y="475750"/>
                  </a:lnTo>
                  <a:lnTo>
                    <a:pt x="837425" y="516734"/>
                  </a:lnTo>
                  <a:lnTo>
                    <a:pt x="826330" y="556823"/>
                  </a:lnTo>
                  <a:lnTo>
                    <a:pt x="811360" y="595631"/>
                  </a:lnTo>
                  <a:lnTo>
                    <a:pt x="792658" y="632786"/>
                  </a:lnTo>
                  <a:lnTo>
                    <a:pt x="770404" y="667928"/>
                  </a:lnTo>
                  <a:lnTo>
                    <a:pt x="744812" y="700720"/>
                  </a:lnTo>
                  <a:lnTo>
                    <a:pt x="716130" y="730845"/>
                  </a:lnTo>
                  <a:lnTo>
                    <a:pt x="684633" y="758014"/>
                  </a:lnTo>
                  <a:lnTo>
                    <a:pt x="650625" y="781965"/>
                  </a:lnTo>
                  <a:lnTo>
                    <a:pt x="614433" y="802468"/>
                  </a:lnTo>
                  <a:lnTo>
                    <a:pt x="576405" y="819324"/>
                  </a:lnTo>
                  <a:lnTo>
                    <a:pt x="536908" y="832371"/>
                  </a:lnTo>
                  <a:lnTo>
                    <a:pt x="496323" y="841485"/>
                  </a:lnTo>
                  <a:lnTo>
                    <a:pt x="455040" y="846576"/>
                  </a:lnTo>
                  <a:lnTo>
                    <a:pt x="423862" y="847724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796" y="6321527"/>
              <a:ext cx="347345" cy="396240"/>
            </a:xfrm>
            <a:custGeom>
              <a:avLst/>
              <a:gdLst/>
              <a:ahLst/>
              <a:cxnLst/>
              <a:rect l="l" t="t" r="r" b="b"/>
              <a:pathLst>
                <a:path w="347344" h="396240">
                  <a:moveTo>
                    <a:pt x="16451" y="395655"/>
                  </a:moveTo>
                  <a:lnTo>
                    <a:pt x="8371" y="393384"/>
                  </a:lnTo>
                  <a:lnTo>
                    <a:pt x="2357" y="387536"/>
                  </a:lnTo>
                  <a:lnTo>
                    <a:pt x="0" y="379025"/>
                  </a:lnTo>
                  <a:lnTo>
                    <a:pt x="0" y="17047"/>
                  </a:lnTo>
                  <a:lnTo>
                    <a:pt x="2119" y="8291"/>
                  </a:lnTo>
                  <a:lnTo>
                    <a:pt x="8053" y="2317"/>
                  </a:lnTo>
                  <a:lnTo>
                    <a:pt x="16212" y="0"/>
                  </a:lnTo>
                  <a:lnTo>
                    <a:pt x="25007" y="2212"/>
                  </a:lnTo>
                  <a:lnTo>
                    <a:pt x="338666" y="183201"/>
                  </a:lnTo>
                  <a:lnTo>
                    <a:pt x="344865" y="189499"/>
                  </a:lnTo>
                  <a:lnTo>
                    <a:pt x="346931" y="197665"/>
                  </a:lnTo>
                  <a:lnTo>
                    <a:pt x="344865" y="205911"/>
                  </a:lnTo>
                  <a:lnTo>
                    <a:pt x="338666" y="212447"/>
                  </a:lnTo>
                  <a:lnTo>
                    <a:pt x="25007" y="393437"/>
                  </a:lnTo>
                  <a:lnTo>
                    <a:pt x="16451" y="395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6652" y="12"/>
            <a:ext cx="4637405" cy="5164455"/>
          </a:xfrm>
          <a:custGeom>
            <a:avLst/>
            <a:gdLst/>
            <a:ahLst/>
            <a:cxnLst/>
            <a:rect l="l" t="t" r="r" b="b"/>
            <a:pathLst>
              <a:path w="4637405" h="5164455">
                <a:moveTo>
                  <a:pt x="4636935" y="5110518"/>
                </a:moveTo>
                <a:lnTo>
                  <a:pt x="2386342" y="2859925"/>
                </a:lnTo>
                <a:lnTo>
                  <a:pt x="2359533" y="2886748"/>
                </a:lnTo>
                <a:lnTo>
                  <a:pt x="4636935" y="5164150"/>
                </a:lnTo>
                <a:lnTo>
                  <a:pt x="4636935" y="5110518"/>
                </a:lnTo>
                <a:close/>
              </a:path>
              <a:path w="4637405" h="5164455">
                <a:moveTo>
                  <a:pt x="4636935" y="0"/>
                </a:moveTo>
                <a:lnTo>
                  <a:pt x="0" y="0"/>
                </a:lnTo>
                <a:lnTo>
                  <a:pt x="4636935" y="4624527"/>
                </a:lnTo>
                <a:lnTo>
                  <a:pt x="4636935" y="0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8742" y="3343306"/>
            <a:ext cx="847725" cy="847725"/>
            <a:chOff x="308742" y="3343306"/>
            <a:chExt cx="847725" cy="847725"/>
          </a:xfrm>
        </p:grpSpPr>
        <p:sp>
          <p:nvSpPr>
            <p:cNvPr id="4" name="object 4"/>
            <p:cNvSpPr/>
            <p:nvPr/>
          </p:nvSpPr>
          <p:spPr>
            <a:xfrm>
              <a:off x="308742" y="3343306"/>
              <a:ext cx="847725" cy="847725"/>
            </a:xfrm>
            <a:custGeom>
              <a:avLst/>
              <a:gdLst/>
              <a:ahLst/>
              <a:cxnLst/>
              <a:rect l="l" t="t" r="r" b="b"/>
              <a:pathLst>
                <a:path w="847725" h="847725">
                  <a:moveTo>
                    <a:pt x="423862" y="847724"/>
                  </a:moveTo>
                  <a:lnTo>
                    <a:pt x="382316" y="845683"/>
                  </a:lnTo>
                  <a:lnTo>
                    <a:pt x="341171" y="839580"/>
                  </a:lnTo>
                  <a:lnTo>
                    <a:pt x="300821" y="829473"/>
                  </a:lnTo>
                  <a:lnTo>
                    <a:pt x="261657" y="815460"/>
                  </a:lnTo>
                  <a:lnTo>
                    <a:pt x="224055" y="797675"/>
                  </a:lnTo>
                  <a:lnTo>
                    <a:pt x="188377" y="776291"/>
                  </a:lnTo>
                  <a:lnTo>
                    <a:pt x="154966" y="751512"/>
                  </a:lnTo>
                  <a:lnTo>
                    <a:pt x="124146" y="723578"/>
                  </a:lnTo>
                  <a:lnTo>
                    <a:pt x="96212" y="692757"/>
                  </a:lnTo>
                  <a:lnTo>
                    <a:pt x="71433" y="659347"/>
                  </a:lnTo>
                  <a:lnTo>
                    <a:pt x="50049" y="623669"/>
                  </a:lnTo>
                  <a:lnTo>
                    <a:pt x="32264" y="586067"/>
                  </a:lnTo>
                  <a:lnTo>
                    <a:pt x="18251" y="546903"/>
                  </a:lnTo>
                  <a:lnTo>
                    <a:pt x="8144" y="506553"/>
                  </a:lnTo>
                  <a:lnTo>
                    <a:pt x="2041" y="465408"/>
                  </a:lnTo>
                  <a:lnTo>
                    <a:pt x="0" y="423862"/>
                  </a:lnTo>
                  <a:lnTo>
                    <a:pt x="127" y="413457"/>
                  </a:lnTo>
                  <a:lnTo>
                    <a:pt x="3187" y="371974"/>
                  </a:lnTo>
                  <a:lnTo>
                    <a:pt x="10299" y="330990"/>
                  </a:lnTo>
                  <a:lnTo>
                    <a:pt x="21393" y="290901"/>
                  </a:lnTo>
                  <a:lnTo>
                    <a:pt x="36364" y="252092"/>
                  </a:lnTo>
                  <a:lnTo>
                    <a:pt x="55066" y="214938"/>
                  </a:lnTo>
                  <a:lnTo>
                    <a:pt x="77320" y="179796"/>
                  </a:lnTo>
                  <a:lnTo>
                    <a:pt x="102911" y="147004"/>
                  </a:lnTo>
                  <a:lnTo>
                    <a:pt x="131594" y="116879"/>
                  </a:lnTo>
                  <a:lnTo>
                    <a:pt x="163091" y="89709"/>
                  </a:lnTo>
                  <a:lnTo>
                    <a:pt x="197099" y="65758"/>
                  </a:lnTo>
                  <a:lnTo>
                    <a:pt x="233291" y="45256"/>
                  </a:lnTo>
                  <a:lnTo>
                    <a:pt x="271319" y="28400"/>
                  </a:lnTo>
                  <a:lnTo>
                    <a:pt x="310815" y="15352"/>
                  </a:lnTo>
                  <a:lnTo>
                    <a:pt x="351401" y="6239"/>
                  </a:lnTo>
                  <a:lnTo>
                    <a:pt x="392684" y="1148"/>
                  </a:lnTo>
                  <a:lnTo>
                    <a:pt x="423862" y="0"/>
                  </a:lnTo>
                  <a:lnTo>
                    <a:pt x="434267" y="127"/>
                  </a:lnTo>
                  <a:lnTo>
                    <a:pt x="475750" y="3187"/>
                  </a:lnTo>
                  <a:lnTo>
                    <a:pt x="516734" y="10299"/>
                  </a:lnTo>
                  <a:lnTo>
                    <a:pt x="556823" y="21393"/>
                  </a:lnTo>
                  <a:lnTo>
                    <a:pt x="595631" y="36364"/>
                  </a:lnTo>
                  <a:lnTo>
                    <a:pt x="632786" y="55066"/>
                  </a:lnTo>
                  <a:lnTo>
                    <a:pt x="667928" y="77320"/>
                  </a:lnTo>
                  <a:lnTo>
                    <a:pt x="700720" y="102911"/>
                  </a:lnTo>
                  <a:lnTo>
                    <a:pt x="730845" y="131594"/>
                  </a:lnTo>
                  <a:lnTo>
                    <a:pt x="758014" y="163091"/>
                  </a:lnTo>
                  <a:lnTo>
                    <a:pt x="781965" y="197099"/>
                  </a:lnTo>
                  <a:lnTo>
                    <a:pt x="802468" y="233291"/>
                  </a:lnTo>
                  <a:lnTo>
                    <a:pt x="819324" y="271319"/>
                  </a:lnTo>
                  <a:lnTo>
                    <a:pt x="832371" y="310815"/>
                  </a:lnTo>
                  <a:lnTo>
                    <a:pt x="841485" y="351401"/>
                  </a:lnTo>
                  <a:lnTo>
                    <a:pt x="846576" y="392684"/>
                  </a:lnTo>
                  <a:lnTo>
                    <a:pt x="847724" y="423862"/>
                  </a:lnTo>
                  <a:lnTo>
                    <a:pt x="847597" y="434267"/>
                  </a:lnTo>
                  <a:lnTo>
                    <a:pt x="844537" y="475750"/>
                  </a:lnTo>
                  <a:lnTo>
                    <a:pt x="837425" y="516734"/>
                  </a:lnTo>
                  <a:lnTo>
                    <a:pt x="826330" y="556823"/>
                  </a:lnTo>
                  <a:lnTo>
                    <a:pt x="811360" y="595631"/>
                  </a:lnTo>
                  <a:lnTo>
                    <a:pt x="792658" y="632786"/>
                  </a:lnTo>
                  <a:lnTo>
                    <a:pt x="770404" y="667928"/>
                  </a:lnTo>
                  <a:lnTo>
                    <a:pt x="744812" y="700720"/>
                  </a:lnTo>
                  <a:lnTo>
                    <a:pt x="716130" y="730845"/>
                  </a:lnTo>
                  <a:lnTo>
                    <a:pt x="684633" y="758014"/>
                  </a:lnTo>
                  <a:lnTo>
                    <a:pt x="650625" y="781965"/>
                  </a:lnTo>
                  <a:lnTo>
                    <a:pt x="614433" y="802468"/>
                  </a:lnTo>
                  <a:lnTo>
                    <a:pt x="576405" y="819324"/>
                  </a:lnTo>
                  <a:lnTo>
                    <a:pt x="536908" y="832371"/>
                  </a:lnTo>
                  <a:lnTo>
                    <a:pt x="496323" y="841485"/>
                  </a:lnTo>
                  <a:lnTo>
                    <a:pt x="455040" y="846576"/>
                  </a:lnTo>
                  <a:lnTo>
                    <a:pt x="423862" y="847724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6796" y="3584391"/>
              <a:ext cx="347345" cy="396240"/>
            </a:xfrm>
            <a:custGeom>
              <a:avLst/>
              <a:gdLst/>
              <a:ahLst/>
              <a:cxnLst/>
              <a:rect l="l" t="t" r="r" b="b"/>
              <a:pathLst>
                <a:path w="347344" h="396239">
                  <a:moveTo>
                    <a:pt x="16451" y="395655"/>
                  </a:moveTo>
                  <a:lnTo>
                    <a:pt x="8371" y="393384"/>
                  </a:lnTo>
                  <a:lnTo>
                    <a:pt x="2357" y="387536"/>
                  </a:lnTo>
                  <a:lnTo>
                    <a:pt x="0" y="379025"/>
                  </a:lnTo>
                  <a:lnTo>
                    <a:pt x="0" y="17047"/>
                  </a:lnTo>
                  <a:lnTo>
                    <a:pt x="2119" y="8291"/>
                  </a:lnTo>
                  <a:lnTo>
                    <a:pt x="8053" y="2317"/>
                  </a:lnTo>
                  <a:lnTo>
                    <a:pt x="16212" y="0"/>
                  </a:lnTo>
                  <a:lnTo>
                    <a:pt x="25007" y="2212"/>
                  </a:lnTo>
                  <a:lnTo>
                    <a:pt x="338666" y="183201"/>
                  </a:lnTo>
                  <a:lnTo>
                    <a:pt x="344865" y="189499"/>
                  </a:lnTo>
                  <a:lnTo>
                    <a:pt x="346931" y="197665"/>
                  </a:lnTo>
                  <a:lnTo>
                    <a:pt x="344865" y="205911"/>
                  </a:lnTo>
                  <a:lnTo>
                    <a:pt x="338666" y="212447"/>
                  </a:lnTo>
                  <a:lnTo>
                    <a:pt x="25007" y="393437"/>
                  </a:lnTo>
                  <a:lnTo>
                    <a:pt x="16451" y="395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4229" y="633096"/>
            <a:ext cx="536130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pc="-150" dirty="0">
                <a:solidFill>
                  <a:srgbClr val="1B7894"/>
                </a:solidFill>
              </a:rPr>
              <a:t>8.</a:t>
            </a:r>
            <a:r>
              <a:rPr spc="-100" dirty="0">
                <a:solidFill>
                  <a:srgbClr val="1B7894"/>
                </a:solidFill>
              </a:rPr>
              <a:t> </a:t>
            </a:r>
            <a:r>
              <a:rPr spc="-125" dirty="0">
                <a:solidFill>
                  <a:srgbClr val="1B7894"/>
                </a:solidFill>
              </a:rPr>
              <a:t>“DYK</a:t>
            </a:r>
            <a:r>
              <a:rPr spc="-100" dirty="0">
                <a:solidFill>
                  <a:srgbClr val="1B7894"/>
                </a:solidFill>
              </a:rPr>
              <a:t> </a:t>
            </a:r>
            <a:r>
              <a:rPr spc="-80" dirty="0">
                <a:solidFill>
                  <a:srgbClr val="1B7894"/>
                </a:solidFill>
              </a:rPr>
              <a:t>Yaz</a:t>
            </a:r>
            <a:r>
              <a:rPr spc="-140" dirty="0">
                <a:solidFill>
                  <a:srgbClr val="1B7894"/>
                </a:solidFill>
              </a:rPr>
              <a:t> </a:t>
            </a:r>
            <a:r>
              <a:rPr spc="-10" dirty="0">
                <a:solidFill>
                  <a:srgbClr val="1B7894"/>
                </a:solidFill>
              </a:rPr>
              <a:t>Dönemi”</a:t>
            </a:r>
            <a:r>
              <a:rPr spc="-155" dirty="0">
                <a:solidFill>
                  <a:srgbClr val="1B7894"/>
                </a:solidFill>
              </a:rPr>
              <a:t> </a:t>
            </a:r>
            <a:r>
              <a:rPr dirty="0">
                <a:solidFill>
                  <a:srgbClr val="1B7894"/>
                </a:solidFill>
              </a:rPr>
              <a:t>ve</a:t>
            </a:r>
            <a:r>
              <a:rPr spc="-125" dirty="0">
                <a:solidFill>
                  <a:srgbClr val="1B7894"/>
                </a:solidFill>
              </a:rPr>
              <a:t> </a:t>
            </a:r>
            <a:r>
              <a:rPr spc="-55" dirty="0">
                <a:solidFill>
                  <a:srgbClr val="1B7894"/>
                </a:solidFill>
              </a:rPr>
              <a:t>“Yaz </a:t>
            </a:r>
            <a:r>
              <a:rPr dirty="0">
                <a:solidFill>
                  <a:srgbClr val="1B7894"/>
                </a:solidFill>
              </a:rPr>
              <a:t>Okulu” </a:t>
            </a:r>
            <a:r>
              <a:rPr spc="-10" dirty="0">
                <a:solidFill>
                  <a:srgbClr val="1B7894"/>
                </a:solidFill>
              </a:rPr>
              <a:t>Çalışmaları </a:t>
            </a:r>
            <a:r>
              <a:rPr dirty="0">
                <a:solidFill>
                  <a:srgbClr val="1B7894"/>
                </a:solidFill>
              </a:rPr>
              <a:t>konusunda</a:t>
            </a:r>
            <a:r>
              <a:rPr spc="-45" dirty="0">
                <a:solidFill>
                  <a:srgbClr val="1B7894"/>
                </a:solidFill>
              </a:rPr>
              <a:t> </a:t>
            </a:r>
            <a:r>
              <a:rPr spc="-35" dirty="0">
                <a:solidFill>
                  <a:srgbClr val="1B7894"/>
                </a:solidFill>
              </a:rPr>
              <a:t>görüş,</a:t>
            </a:r>
            <a:r>
              <a:rPr spc="-45" dirty="0">
                <a:solidFill>
                  <a:srgbClr val="1B7894"/>
                </a:solidFill>
              </a:rPr>
              <a:t> </a:t>
            </a:r>
            <a:r>
              <a:rPr dirty="0">
                <a:solidFill>
                  <a:srgbClr val="1B7894"/>
                </a:solidFill>
              </a:rPr>
              <a:t>öneri</a:t>
            </a:r>
            <a:r>
              <a:rPr spc="-40" dirty="0">
                <a:solidFill>
                  <a:srgbClr val="1B7894"/>
                </a:solidFill>
              </a:rPr>
              <a:t> </a:t>
            </a:r>
            <a:r>
              <a:rPr spc="-25" dirty="0">
                <a:solidFill>
                  <a:srgbClr val="1B7894"/>
                </a:solidFill>
              </a:rPr>
              <a:t>ve </a:t>
            </a:r>
            <a:r>
              <a:rPr spc="-10" dirty="0">
                <a:solidFill>
                  <a:srgbClr val="1B7894"/>
                </a:solidFill>
              </a:rPr>
              <a:t>planlamalarımız: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08742" y="4743248"/>
            <a:ext cx="847725" cy="847725"/>
            <a:chOff x="308742" y="4743248"/>
            <a:chExt cx="847725" cy="847725"/>
          </a:xfrm>
        </p:grpSpPr>
        <p:sp>
          <p:nvSpPr>
            <p:cNvPr id="8" name="object 8"/>
            <p:cNvSpPr/>
            <p:nvPr/>
          </p:nvSpPr>
          <p:spPr>
            <a:xfrm>
              <a:off x="308742" y="4743248"/>
              <a:ext cx="847725" cy="847725"/>
            </a:xfrm>
            <a:custGeom>
              <a:avLst/>
              <a:gdLst/>
              <a:ahLst/>
              <a:cxnLst/>
              <a:rect l="l" t="t" r="r" b="b"/>
              <a:pathLst>
                <a:path w="847725" h="847725">
                  <a:moveTo>
                    <a:pt x="423862" y="847724"/>
                  </a:moveTo>
                  <a:lnTo>
                    <a:pt x="382316" y="845683"/>
                  </a:lnTo>
                  <a:lnTo>
                    <a:pt x="341171" y="839580"/>
                  </a:lnTo>
                  <a:lnTo>
                    <a:pt x="300821" y="829473"/>
                  </a:lnTo>
                  <a:lnTo>
                    <a:pt x="261657" y="815460"/>
                  </a:lnTo>
                  <a:lnTo>
                    <a:pt x="224055" y="797675"/>
                  </a:lnTo>
                  <a:lnTo>
                    <a:pt x="188377" y="776291"/>
                  </a:lnTo>
                  <a:lnTo>
                    <a:pt x="154966" y="751512"/>
                  </a:lnTo>
                  <a:lnTo>
                    <a:pt x="124146" y="723578"/>
                  </a:lnTo>
                  <a:lnTo>
                    <a:pt x="96212" y="692757"/>
                  </a:lnTo>
                  <a:lnTo>
                    <a:pt x="71433" y="659347"/>
                  </a:lnTo>
                  <a:lnTo>
                    <a:pt x="50049" y="623669"/>
                  </a:lnTo>
                  <a:lnTo>
                    <a:pt x="32264" y="586067"/>
                  </a:lnTo>
                  <a:lnTo>
                    <a:pt x="18251" y="546903"/>
                  </a:lnTo>
                  <a:lnTo>
                    <a:pt x="8144" y="506553"/>
                  </a:lnTo>
                  <a:lnTo>
                    <a:pt x="2041" y="465408"/>
                  </a:lnTo>
                  <a:lnTo>
                    <a:pt x="0" y="423862"/>
                  </a:lnTo>
                  <a:lnTo>
                    <a:pt x="127" y="413457"/>
                  </a:lnTo>
                  <a:lnTo>
                    <a:pt x="3187" y="371974"/>
                  </a:lnTo>
                  <a:lnTo>
                    <a:pt x="10299" y="330990"/>
                  </a:lnTo>
                  <a:lnTo>
                    <a:pt x="21393" y="290901"/>
                  </a:lnTo>
                  <a:lnTo>
                    <a:pt x="36364" y="252092"/>
                  </a:lnTo>
                  <a:lnTo>
                    <a:pt x="55066" y="214938"/>
                  </a:lnTo>
                  <a:lnTo>
                    <a:pt x="77320" y="179796"/>
                  </a:lnTo>
                  <a:lnTo>
                    <a:pt x="102911" y="147004"/>
                  </a:lnTo>
                  <a:lnTo>
                    <a:pt x="131594" y="116879"/>
                  </a:lnTo>
                  <a:lnTo>
                    <a:pt x="163091" y="89709"/>
                  </a:lnTo>
                  <a:lnTo>
                    <a:pt x="197099" y="65758"/>
                  </a:lnTo>
                  <a:lnTo>
                    <a:pt x="233291" y="45256"/>
                  </a:lnTo>
                  <a:lnTo>
                    <a:pt x="271319" y="28400"/>
                  </a:lnTo>
                  <a:lnTo>
                    <a:pt x="310815" y="15352"/>
                  </a:lnTo>
                  <a:lnTo>
                    <a:pt x="351401" y="6239"/>
                  </a:lnTo>
                  <a:lnTo>
                    <a:pt x="392684" y="1148"/>
                  </a:lnTo>
                  <a:lnTo>
                    <a:pt x="423862" y="0"/>
                  </a:lnTo>
                  <a:lnTo>
                    <a:pt x="434267" y="127"/>
                  </a:lnTo>
                  <a:lnTo>
                    <a:pt x="475750" y="3187"/>
                  </a:lnTo>
                  <a:lnTo>
                    <a:pt x="516734" y="10299"/>
                  </a:lnTo>
                  <a:lnTo>
                    <a:pt x="556823" y="21393"/>
                  </a:lnTo>
                  <a:lnTo>
                    <a:pt x="595631" y="36364"/>
                  </a:lnTo>
                  <a:lnTo>
                    <a:pt x="632786" y="55066"/>
                  </a:lnTo>
                  <a:lnTo>
                    <a:pt x="667928" y="77320"/>
                  </a:lnTo>
                  <a:lnTo>
                    <a:pt x="700720" y="102911"/>
                  </a:lnTo>
                  <a:lnTo>
                    <a:pt x="730845" y="131594"/>
                  </a:lnTo>
                  <a:lnTo>
                    <a:pt x="758014" y="163091"/>
                  </a:lnTo>
                  <a:lnTo>
                    <a:pt x="781965" y="197099"/>
                  </a:lnTo>
                  <a:lnTo>
                    <a:pt x="802468" y="233291"/>
                  </a:lnTo>
                  <a:lnTo>
                    <a:pt x="819324" y="271319"/>
                  </a:lnTo>
                  <a:lnTo>
                    <a:pt x="832371" y="310815"/>
                  </a:lnTo>
                  <a:lnTo>
                    <a:pt x="841485" y="351401"/>
                  </a:lnTo>
                  <a:lnTo>
                    <a:pt x="846576" y="392684"/>
                  </a:lnTo>
                  <a:lnTo>
                    <a:pt x="847724" y="423862"/>
                  </a:lnTo>
                  <a:lnTo>
                    <a:pt x="847597" y="434267"/>
                  </a:lnTo>
                  <a:lnTo>
                    <a:pt x="844537" y="475750"/>
                  </a:lnTo>
                  <a:lnTo>
                    <a:pt x="837425" y="516734"/>
                  </a:lnTo>
                  <a:lnTo>
                    <a:pt x="826330" y="556823"/>
                  </a:lnTo>
                  <a:lnTo>
                    <a:pt x="811360" y="595631"/>
                  </a:lnTo>
                  <a:lnTo>
                    <a:pt x="792658" y="632786"/>
                  </a:lnTo>
                  <a:lnTo>
                    <a:pt x="770404" y="667928"/>
                  </a:lnTo>
                  <a:lnTo>
                    <a:pt x="744812" y="700720"/>
                  </a:lnTo>
                  <a:lnTo>
                    <a:pt x="716130" y="730845"/>
                  </a:lnTo>
                  <a:lnTo>
                    <a:pt x="684633" y="758014"/>
                  </a:lnTo>
                  <a:lnTo>
                    <a:pt x="650625" y="781965"/>
                  </a:lnTo>
                  <a:lnTo>
                    <a:pt x="614433" y="802468"/>
                  </a:lnTo>
                  <a:lnTo>
                    <a:pt x="576405" y="819324"/>
                  </a:lnTo>
                  <a:lnTo>
                    <a:pt x="536908" y="832371"/>
                  </a:lnTo>
                  <a:lnTo>
                    <a:pt x="496323" y="841485"/>
                  </a:lnTo>
                  <a:lnTo>
                    <a:pt x="455040" y="846576"/>
                  </a:lnTo>
                  <a:lnTo>
                    <a:pt x="423862" y="847724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6796" y="4984333"/>
              <a:ext cx="347345" cy="396240"/>
            </a:xfrm>
            <a:custGeom>
              <a:avLst/>
              <a:gdLst/>
              <a:ahLst/>
              <a:cxnLst/>
              <a:rect l="l" t="t" r="r" b="b"/>
              <a:pathLst>
                <a:path w="347344" h="396239">
                  <a:moveTo>
                    <a:pt x="16451" y="395655"/>
                  </a:moveTo>
                  <a:lnTo>
                    <a:pt x="8371" y="393384"/>
                  </a:lnTo>
                  <a:lnTo>
                    <a:pt x="2357" y="387536"/>
                  </a:lnTo>
                  <a:lnTo>
                    <a:pt x="0" y="379025"/>
                  </a:lnTo>
                  <a:lnTo>
                    <a:pt x="0" y="17047"/>
                  </a:lnTo>
                  <a:lnTo>
                    <a:pt x="2119" y="8291"/>
                  </a:lnTo>
                  <a:lnTo>
                    <a:pt x="8053" y="2317"/>
                  </a:lnTo>
                  <a:lnTo>
                    <a:pt x="16212" y="0"/>
                  </a:lnTo>
                  <a:lnTo>
                    <a:pt x="25007" y="2212"/>
                  </a:lnTo>
                  <a:lnTo>
                    <a:pt x="338666" y="183201"/>
                  </a:lnTo>
                  <a:lnTo>
                    <a:pt x="344865" y="189499"/>
                  </a:lnTo>
                  <a:lnTo>
                    <a:pt x="346931" y="197665"/>
                  </a:lnTo>
                  <a:lnTo>
                    <a:pt x="344865" y="205911"/>
                  </a:lnTo>
                  <a:lnTo>
                    <a:pt x="338666" y="212447"/>
                  </a:lnTo>
                  <a:lnTo>
                    <a:pt x="25007" y="393437"/>
                  </a:lnTo>
                  <a:lnTo>
                    <a:pt x="16451" y="395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01556" y="3366019"/>
            <a:ext cx="6410325" cy="3373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4060">
              <a:lnSpc>
                <a:spcPct val="115599"/>
              </a:lnSpc>
              <a:spcBef>
                <a:spcPts val="100"/>
              </a:spcBef>
            </a:pPr>
            <a:r>
              <a:rPr sz="2000" spc="70" dirty="0">
                <a:solidFill>
                  <a:srgbClr val="1B7894"/>
                </a:solidFill>
                <a:latin typeface="Tahoma"/>
                <a:cs typeface="Tahoma"/>
              </a:rPr>
              <a:t>Ortak</a:t>
            </a:r>
            <a:r>
              <a:rPr sz="20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okullar</a:t>
            </a:r>
            <a:r>
              <a:rPr sz="20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olarak,</a:t>
            </a:r>
            <a:r>
              <a:rPr sz="2000" spc="-4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1B7894"/>
                </a:solidFill>
                <a:latin typeface="Tahoma"/>
                <a:cs typeface="Tahoma"/>
              </a:rPr>
              <a:t>her</a:t>
            </a:r>
            <a:r>
              <a:rPr sz="20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iki</a:t>
            </a:r>
            <a:r>
              <a:rPr sz="2000" spc="-4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1B7894"/>
                </a:solidFill>
                <a:latin typeface="Tahoma"/>
                <a:cs typeface="Tahoma"/>
              </a:rPr>
              <a:t>okulumuzda</a:t>
            </a:r>
            <a:r>
              <a:rPr sz="20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1B7894"/>
                </a:solidFill>
                <a:latin typeface="Tahoma"/>
                <a:cs typeface="Tahoma"/>
              </a:rPr>
              <a:t>da</a:t>
            </a:r>
            <a:r>
              <a:rPr sz="20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Tahoma"/>
                <a:cs typeface="Tahoma"/>
              </a:rPr>
              <a:t>DYK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yaz</a:t>
            </a:r>
            <a:r>
              <a:rPr sz="2000" spc="2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1B7894"/>
                </a:solidFill>
                <a:latin typeface="Tahoma"/>
                <a:cs typeface="Tahoma"/>
              </a:rPr>
              <a:t>dönemi</a:t>
            </a:r>
            <a:r>
              <a:rPr sz="2000" spc="2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ve</a:t>
            </a:r>
            <a:r>
              <a:rPr sz="2000" spc="2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yaz</a:t>
            </a:r>
            <a:r>
              <a:rPr sz="2000" spc="2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1B7894"/>
                </a:solidFill>
                <a:latin typeface="Tahoma"/>
                <a:cs typeface="Tahoma"/>
              </a:rPr>
              <a:t>okulu</a:t>
            </a:r>
            <a:r>
              <a:rPr sz="2000" spc="2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1B7894"/>
                </a:solidFill>
                <a:latin typeface="Tahoma"/>
                <a:cs typeface="Tahoma"/>
              </a:rPr>
              <a:t>çalışmaları,</a:t>
            </a:r>
            <a:r>
              <a:rPr sz="2000" spc="2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Tahoma"/>
                <a:cs typeface="Tahoma"/>
              </a:rPr>
              <a:t>öğrenci </a:t>
            </a:r>
            <a:r>
              <a:rPr sz="2000" spc="55" dirty="0">
                <a:solidFill>
                  <a:srgbClr val="1B7894"/>
                </a:solidFill>
                <a:latin typeface="Tahoma"/>
                <a:cs typeface="Tahoma"/>
              </a:rPr>
              <a:t>katılımı</a:t>
            </a:r>
            <a:r>
              <a:rPr sz="2000" spc="-10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1B7894"/>
                </a:solidFill>
                <a:latin typeface="Tahoma"/>
                <a:cs typeface="Tahoma"/>
              </a:rPr>
              <a:t>olamadığı</a:t>
            </a:r>
            <a:r>
              <a:rPr sz="2000" spc="-10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Tahoma"/>
                <a:cs typeface="Tahoma"/>
              </a:rPr>
              <a:t>için</a:t>
            </a:r>
            <a:r>
              <a:rPr sz="2000" spc="-10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1B7894"/>
                </a:solidFill>
                <a:latin typeface="Tahoma"/>
                <a:cs typeface="Tahoma"/>
              </a:rPr>
              <a:t>yapılamamaktadır.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25000"/>
              </a:lnSpc>
              <a:spcBef>
                <a:spcPts val="1835"/>
              </a:spcBef>
            </a:pPr>
            <a:r>
              <a:rPr sz="1800" spc="75" dirty="0">
                <a:solidFill>
                  <a:srgbClr val="1B7894"/>
                </a:solidFill>
                <a:latin typeface="Tahoma"/>
                <a:cs typeface="Tahoma"/>
              </a:rPr>
              <a:t>Özel</a:t>
            </a:r>
            <a:r>
              <a:rPr sz="1800" spc="-5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1B7894"/>
                </a:solidFill>
                <a:latin typeface="Tahoma"/>
                <a:cs typeface="Tahoma"/>
              </a:rPr>
              <a:t>eğitim</a:t>
            </a:r>
            <a:r>
              <a:rPr sz="18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1B7894"/>
                </a:solidFill>
                <a:latin typeface="Tahoma"/>
                <a:cs typeface="Tahoma"/>
              </a:rPr>
              <a:t>kurumlarına</a:t>
            </a:r>
            <a:r>
              <a:rPr sz="1800" spc="-5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1B7894"/>
                </a:solidFill>
                <a:latin typeface="Tahoma"/>
                <a:cs typeface="Tahoma"/>
              </a:rPr>
              <a:t>paralar</a:t>
            </a:r>
            <a:r>
              <a:rPr sz="18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B7894"/>
                </a:solidFill>
                <a:latin typeface="Tahoma"/>
                <a:cs typeface="Tahoma"/>
              </a:rPr>
              <a:t>vererek</a:t>
            </a:r>
            <a:r>
              <a:rPr sz="1800" spc="-5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1B7894"/>
                </a:solidFill>
                <a:latin typeface="Tahoma"/>
                <a:cs typeface="Tahoma"/>
              </a:rPr>
              <a:t>takviye</a:t>
            </a:r>
            <a:r>
              <a:rPr sz="18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B7894"/>
                </a:solidFill>
                <a:latin typeface="Tahoma"/>
                <a:cs typeface="Tahoma"/>
              </a:rPr>
              <a:t>almaları </a:t>
            </a:r>
            <a:r>
              <a:rPr sz="1800" spc="45" dirty="0">
                <a:solidFill>
                  <a:srgbClr val="1B7894"/>
                </a:solidFill>
                <a:latin typeface="Tahoma"/>
                <a:cs typeface="Tahoma"/>
              </a:rPr>
              <a:t>yerine,</a:t>
            </a:r>
            <a:r>
              <a:rPr sz="18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1B7894"/>
                </a:solidFill>
                <a:latin typeface="Tahoma"/>
                <a:cs typeface="Tahoma"/>
              </a:rPr>
              <a:t>okullarımızda</a:t>
            </a:r>
            <a:r>
              <a:rPr sz="18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1B7894"/>
                </a:solidFill>
                <a:latin typeface="Tahoma"/>
                <a:cs typeface="Tahoma"/>
              </a:rPr>
              <a:t>da</a:t>
            </a:r>
            <a:r>
              <a:rPr sz="18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1B7894"/>
                </a:solidFill>
                <a:latin typeface="Tahoma"/>
                <a:cs typeface="Tahoma"/>
              </a:rPr>
              <a:t>benzer</a:t>
            </a:r>
            <a:r>
              <a:rPr sz="18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B7894"/>
                </a:solidFill>
                <a:latin typeface="Tahoma"/>
                <a:cs typeface="Tahoma"/>
              </a:rPr>
              <a:t>eğitimin</a:t>
            </a:r>
            <a:r>
              <a:rPr sz="18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B7894"/>
                </a:solidFill>
                <a:latin typeface="Tahoma"/>
                <a:cs typeface="Tahoma"/>
              </a:rPr>
              <a:t>ücretsiz</a:t>
            </a:r>
            <a:r>
              <a:rPr sz="18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1B7894"/>
                </a:solidFill>
                <a:latin typeface="Tahoma"/>
                <a:cs typeface="Tahoma"/>
              </a:rPr>
              <a:t>verildiği, </a:t>
            </a:r>
            <a:r>
              <a:rPr sz="1800" spc="75" dirty="0">
                <a:solidFill>
                  <a:srgbClr val="1B7894"/>
                </a:solidFill>
                <a:latin typeface="Tahoma"/>
                <a:cs typeface="Tahoma"/>
              </a:rPr>
              <a:t>akademik</a:t>
            </a:r>
            <a:r>
              <a:rPr sz="1800" spc="-4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B7894"/>
                </a:solidFill>
                <a:latin typeface="Tahoma"/>
                <a:cs typeface="Tahoma"/>
              </a:rPr>
              <a:t>başarıyı</a:t>
            </a:r>
            <a:r>
              <a:rPr sz="1800" spc="-4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1B7894"/>
                </a:solidFill>
                <a:latin typeface="Tahoma"/>
                <a:cs typeface="Tahoma"/>
              </a:rPr>
              <a:t>arttırmanın</a:t>
            </a:r>
            <a:r>
              <a:rPr sz="1800" spc="-3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1B7894"/>
                </a:solidFill>
                <a:latin typeface="Tahoma"/>
                <a:cs typeface="Tahoma"/>
              </a:rPr>
              <a:t>bu</a:t>
            </a:r>
            <a:r>
              <a:rPr sz="1800" spc="-4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1B7894"/>
                </a:solidFill>
                <a:latin typeface="Tahoma"/>
                <a:cs typeface="Tahoma"/>
              </a:rPr>
              <a:t>kurs</a:t>
            </a:r>
            <a:r>
              <a:rPr sz="1800" spc="-3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B7894"/>
                </a:solidFill>
                <a:latin typeface="Tahoma"/>
                <a:cs typeface="Tahoma"/>
              </a:rPr>
              <a:t>ve</a:t>
            </a:r>
            <a:r>
              <a:rPr sz="1800" spc="-4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1B7894"/>
                </a:solidFill>
                <a:latin typeface="Tahoma"/>
                <a:cs typeface="Tahoma"/>
              </a:rPr>
              <a:t>çalışmalar</a:t>
            </a:r>
            <a:r>
              <a:rPr sz="1800" spc="-3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1B7894"/>
                </a:solidFill>
                <a:latin typeface="Tahoma"/>
                <a:cs typeface="Tahoma"/>
              </a:rPr>
              <a:t>ile </a:t>
            </a:r>
            <a:r>
              <a:rPr sz="1800" spc="120" dirty="0">
                <a:solidFill>
                  <a:srgbClr val="1B7894"/>
                </a:solidFill>
                <a:latin typeface="Tahoma"/>
                <a:cs typeface="Tahoma"/>
              </a:rPr>
              <a:t>mümkün</a:t>
            </a:r>
            <a:r>
              <a:rPr sz="1800" spc="2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B7894"/>
                </a:solidFill>
                <a:latin typeface="Tahoma"/>
                <a:cs typeface="Tahoma"/>
              </a:rPr>
              <a:t>olacağı,</a:t>
            </a:r>
            <a:r>
              <a:rPr sz="1800" spc="3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B7894"/>
                </a:solidFill>
                <a:latin typeface="Tahoma"/>
                <a:cs typeface="Tahoma"/>
              </a:rPr>
              <a:t>yaz</a:t>
            </a:r>
            <a:r>
              <a:rPr sz="1800" spc="3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1B7894"/>
                </a:solidFill>
                <a:latin typeface="Tahoma"/>
                <a:cs typeface="Tahoma"/>
              </a:rPr>
              <a:t>dönemini</a:t>
            </a:r>
            <a:r>
              <a:rPr sz="1800" spc="3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1B7894"/>
                </a:solidFill>
                <a:latin typeface="Tahoma"/>
                <a:cs typeface="Tahoma"/>
              </a:rPr>
              <a:t>daha</a:t>
            </a:r>
            <a:r>
              <a:rPr sz="1800" spc="3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1B7894"/>
                </a:solidFill>
                <a:latin typeface="Tahoma"/>
                <a:cs typeface="Tahoma"/>
              </a:rPr>
              <a:t>verimli </a:t>
            </a:r>
            <a:r>
              <a:rPr sz="1800" spc="50" dirty="0">
                <a:solidFill>
                  <a:srgbClr val="1B7894"/>
                </a:solidFill>
                <a:latin typeface="Tahoma"/>
                <a:cs typeface="Tahoma"/>
              </a:rPr>
              <a:t>geçirebilecekleri,</a:t>
            </a:r>
            <a:r>
              <a:rPr sz="1800" spc="-2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1B7894"/>
                </a:solidFill>
                <a:latin typeface="Tahoma"/>
                <a:cs typeface="Tahoma"/>
              </a:rPr>
              <a:t>yapılacak</a:t>
            </a:r>
            <a:r>
              <a:rPr sz="1800" spc="-2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1B7894"/>
                </a:solidFill>
                <a:latin typeface="Tahoma"/>
                <a:cs typeface="Tahoma"/>
              </a:rPr>
              <a:t>çalışma</a:t>
            </a:r>
            <a:r>
              <a:rPr sz="1800" spc="-2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B7894"/>
                </a:solidFill>
                <a:latin typeface="Tahoma"/>
                <a:cs typeface="Tahoma"/>
              </a:rPr>
              <a:t>ve</a:t>
            </a:r>
            <a:r>
              <a:rPr sz="1800" spc="-2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1B7894"/>
                </a:solidFill>
                <a:latin typeface="Tahoma"/>
                <a:cs typeface="Tahoma"/>
              </a:rPr>
              <a:t>uygulama</a:t>
            </a:r>
            <a:r>
              <a:rPr sz="1800" spc="-2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1B7894"/>
                </a:solidFill>
                <a:latin typeface="Tahoma"/>
                <a:cs typeface="Tahoma"/>
              </a:rPr>
              <a:t>planları</a:t>
            </a:r>
            <a:r>
              <a:rPr sz="1800" spc="-2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1B7894"/>
                </a:solidFill>
                <a:latin typeface="Tahoma"/>
                <a:cs typeface="Tahoma"/>
              </a:rPr>
              <a:t>ile </a:t>
            </a:r>
            <a:r>
              <a:rPr sz="1800" spc="75" dirty="0">
                <a:solidFill>
                  <a:srgbClr val="1B7894"/>
                </a:solidFill>
                <a:latin typeface="Tahoma"/>
                <a:cs typeface="Tahoma"/>
              </a:rPr>
              <a:t>öğrencilerimize</a:t>
            </a:r>
            <a:r>
              <a:rPr sz="18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B7894"/>
                </a:solidFill>
                <a:latin typeface="Tahoma"/>
                <a:cs typeface="Tahoma"/>
              </a:rPr>
              <a:t>anlatılmalıdır.</a:t>
            </a:r>
            <a:r>
              <a:rPr sz="1800" spc="-4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1B7894"/>
                </a:solidFill>
                <a:latin typeface="Tahoma"/>
                <a:cs typeface="Tahoma"/>
              </a:rPr>
              <a:t>Katılım</a:t>
            </a:r>
            <a:r>
              <a:rPr sz="1800" spc="-4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1B7894"/>
                </a:solidFill>
                <a:latin typeface="Tahoma"/>
                <a:cs typeface="Tahoma"/>
              </a:rPr>
              <a:t>sağlanmalıdır.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7117" rIns="0" bIns="0" rtlCol="0">
            <a:spAutoFit/>
          </a:bodyPr>
          <a:lstStyle/>
          <a:p>
            <a:pPr marL="321310">
              <a:lnSpc>
                <a:spcPct val="100000"/>
              </a:lnSpc>
              <a:spcBef>
                <a:spcPts val="100"/>
              </a:spcBef>
            </a:pPr>
            <a:r>
              <a:rPr sz="3500" spc="-120" dirty="0">
                <a:solidFill>
                  <a:srgbClr val="1B7894"/>
                </a:solidFill>
              </a:rPr>
              <a:t>SAYILARLA</a:t>
            </a:r>
            <a:r>
              <a:rPr sz="3500" spc="-85" dirty="0">
                <a:solidFill>
                  <a:srgbClr val="1B7894"/>
                </a:solidFill>
              </a:rPr>
              <a:t> </a:t>
            </a:r>
            <a:r>
              <a:rPr sz="3500" spc="-70" dirty="0">
                <a:solidFill>
                  <a:srgbClr val="1B7894"/>
                </a:solidFill>
              </a:rPr>
              <a:t>OKULLARIMIZ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3306262" y="3958771"/>
            <a:ext cx="76200" cy="2924175"/>
          </a:xfrm>
          <a:custGeom>
            <a:avLst/>
            <a:gdLst/>
            <a:ahLst/>
            <a:cxnLst/>
            <a:rect l="l" t="t" r="r" b="b"/>
            <a:pathLst>
              <a:path w="76200" h="2924175">
                <a:moveTo>
                  <a:pt x="76199" y="2924174"/>
                </a:moveTo>
                <a:lnTo>
                  <a:pt x="0" y="2924174"/>
                </a:lnTo>
                <a:lnTo>
                  <a:pt x="0" y="0"/>
                </a:lnTo>
                <a:lnTo>
                  <a:pt x="76199" y="0"/>
                </a:lnTo>
                <a:lnTo>
                  <a:pt x="76199" y="2924174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98067" y="3913686"/>
            <a:ext cx="2337435" cy="2418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marR="262890" algn="ctr">
              <a:lnSpc>
                <a:spcPct val="107200"/>
              </a:lnSpc>
              <a:spcBef>
                <a:spcPts val="100"/>
              </a:spcBef>
            </a:pPr>
            <a:r>
              <a:rPr sz="2300" spc="180" dirty="0">
                <a:solidFill>
                  <a:srgbClr val="1B7894"/>
                </a:solidFill>
                <a:latin typeface="Lucida Sans Unicode"/>
                <a:cs typeface="Lucida Sans Unicode"/>
              </a:rPr>
              <a:t>ÖĞRETMEN </a:t>
            </a:r>
            <a:r>
              <a:rPr sz="2300" spc="120" dirty="0">
                <a:solidFill>
                  <a:srgbClr val="1B7894"/>
                </a:solidFill>
                <a:latin typeface="Lucida Sans Unicode"/>
                <a:cs typeface="Lucida Sans Unicode"/>
              </a:rPr>
              <a:t>SAYISI:</a:t>
            </a:r>
            <a:endParaRPr sz="2300"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15599"/>
              </a:lnSpc>
              <a:spcBef>
                <a:spcPts val="1820"/>
              </a:spcBef>
            </a:pP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Lisesi: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113</a:t>
            </a:r>
            <a:endParaRPr sz="2000">
              <a:latin typeface="Lucida Sans Unicode"/>
              <a:cs typeface="Lucida Sans Unicode"/>
            </a:endParaRPr>
          </a:p>
          <a:p>
            <a:pPr marL="107314" marR="100330" algn="ctr">
              <a:lnSpc>
                <a:spcPct val="115599"/>
              </a:lnSpc>
              <a:spcBef>
                <a:spcPts val="5"/>
              </a:spcBef>
            </a:pP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Kırklareli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TOBB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Anadolu</a:t>
            </a: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75" dirty="0">
                <a:solidFill>
                  <a:srgbClr val="1B7894"/>
                </a:solidFill>
                <a:latin typeface="Lucida Sans Unicode"/>
                <a:cs typeface="Lucida Sans Unicode"/>
              </a:rPr>
              <a:t>Lisesi: 33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473" y="3913686"/>
            <a:ext cx="2337435" cy="2418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6255" marR="508634" algn="ctr">
              <a:lnSpc>
                <a:spcPct val="107200"/>
              </a:lnSpc>
              <a:spcBef>
                <a:spcPts val="100"/>
              </a:spcBef>
            </a:pPr>
            <a:r>
              <a:rPr sz="2300" spc="155" dirty="0">
                <a:solidFill>
                  <a:srgbClr val="1B7894"/>
                </a:solidFill>
                <a:latin typeface="Lucida Sans Unicode"/>
                <a:cs typeface="Lucida Sans Unicode"/>
              </a:rPr>
              <a:t>DERSLİK </a:t>
            </a:r>
            <a:r>
              <a:rPr sz="2300" spc="120" dirty="0">
                <a:solidFill>
                  <a:srgbClr val="1B7894"/>
                </a:solidFill>
                <a:latin typeface="Lucida Sans Unicode"/>
                <a:cs typeface="Lucida Sans Unicode"/>
              </a:rPr>
              <a:t>SAYISI:</a:t>
            </a:r>
            <a:endParaRPr sz="2300">
              <a:latin typeface="Lucida Sans Unicode"/>
              <a:cs typeface="Lucida Sans Unicode"/>
            </a:endParaRPr>
          </a:p>
          <a:p>
            <a:pPr marL="12700" marR="5080" algn="ctr">
              <a:lnSpc>
                <a:spcPct val="115599"/>
              </a:lnSpc>
              <a:spcBef>
                <a:spcPts val="1820"/>
              </a:spcBef>
            </a:pP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Lisesi: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49</a:t>
            </a:r>
            <a:endParaRPr sz="2000">
              <a:latin typeface="Lucida Sans Unicode"/>
              <a:cs typeface="Lucida Sans Unicode"/>
            </a:endParaRPr>
          </a:p>
          <a:p>
            <a:pPr marL="107314" marR="100330" algn="ctr">
              <a:lnSpc>
                <a:spcPct val="115599"/>
              </a:lnSpc>
              <a:spcBef>
                <a:spcPts val="5"/>
              </a:spcBef>
            </a:pP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Kırklareli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TOBB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Anadolu</a:t>
            </a: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75" dirty="0">
                <a:solidFill>
                  <a:srgbClr val="1B7894"/>
                </a:solidFill>
                <a:latin typeface="Lucida Sans Unicode"/>
                <a:cs typeface="Lucida Sans Unicode"/>
              </a:rPr>
              <a:t>Lisesi: 16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8157" y="3913686"/>
            <a:ext cx="2292350" cy="2418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0" marR="468630" indent="-232410">
              <a:lnSpc>
                <a:spcPct val="107200"/>
              </a:lnSpc>
              <a:spcBef>
                <a:spcPts val="100"/>
              </a:spcBef>
            </a:pPr>
            <a:r>
              <a:rPr sz="2300" spc="165" dirty="0">
                <a:solidFill>
                  <a:srgbClr val="1B7894"/>
                </a:solidFill>
                <a:latin typeface="Lucida Sans Unicode"/>
                <a:cs typeface="Lucida Sans Unicode"/>
              </a:rPr>
              <a:t>ÖĞRENCİ </a:t>
            </a:r>
            <a:r>
              <a:rPr sz="2300" spc="120" dirty="0">
                <a:solidFill>
                  <a:srgbClr val="1B7894"/>
                </a:solidFill>
                <a:latin typeface="Lucida Sans Unicode"/>
                <a:cs typeface="Lucida Sans Unicode"/>
              </a:rPr>
              <a:t>SAYISI:</a:t>
            </a:r>
            <a:endParaRPr sz="2300">
              <a:latin typeface="Lucida Sans Unicode"/>
              <a:cs typeface="Lucida Sans Unicode"/>
            </a:endParaRPr>
          </a:p>
          <a:p>
            <a:pPr marL="12700" marR="5080" indent="-635" algn="ctr">
              <a:lnSpc>
                <a:spcPct val="115599"/>
              </a:lnSpc>
              <a:spcBef>
                <a:spcPts val="1820"/>
              </a:spcBef>
            </a:pP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 Lisesi:1348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Kırklareli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TOBB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Anadolu</a:t>
            </a: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75" dirty="0">
                <a:solidFill>
                  <a:srgbClr val="1B7894"/>
                </a:solidFill>
                <a:latin typeface="Lucida Sans Unicode"/>
                <a:cs typeface="Lucida Sans Unicode"/>
              </a:rPr>
              <a:t>Lisesi: </a:t>
            </a:r>
            <a:r>
              <a:rPr sz="2000" spc="-95" dirty="0">
                <a:solidFill>
                  <a:srgbClr val="1B7894"/>
                </a:solidFill>
                <a:latin typeface="Lucida Sans Unicode"/>
                <a:cs typeface="Lucida Sans Unicode"/>
              </a:rPr>
              <a:t>494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03170" y="0"/>
            <a:ext cx="1250950" cy="2602865"/>
          </a:xfrm>
          <a:custGeom>
            <a:avLst/>
            <a:gdLst/>
            <a:ahLst/>
            <a:cxnLst/>
            <a:rect l="l" t="t" r="r" b="b"/>
            <a:pathLst>
              <a:path w="1250950" h="2602865">
                <a:moveTo>
                  <a:pt x="1250429" y="0"/>
                </a:moveTo>
                <a:lnTo>
                  <a:pt x="1250429" y="2602782"/>
                </a:lnTo>
                <a:lnTo>
                  <a:pt x="0" y="1240432"/>
                </a:lnTo>
                <a:lnTo>
                  <a:pt x="1138526" y="0"/>
                </a:lnTo>
                <a:lnTo>
                  <a:pt x="1250429" y="0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551211"/>
            <a:ext cx="1564005" cy="764540"/>
          </a:xfrm>
          <a:custGeom>
            <a:avLst/>
            <a:gdLst/>
            <a:ahLst/>
            <a:cxnLst/>
            <a:rect l="l" t="t" r="r" b="b"/>
            <a:pathLst>
              <a:path w="1564005" h="764540">
                <a:moveTo>
                  <a:pt x="1563414" y="763988"/>
                </a:moveTo>
                <a:lnTo>
                  <a:pt x="0" y="763988"/>
                </a:lnTo>
                <a:lnTo>
                  <a:pt x="0" y="670986"/>
                </a:lnTo>
                <a:lnTo>
                  <a:pt x="731043" y="0"/>
                </a:lnTo>
                <a:lnTo>
                  <a:pt x="1563414" y="763988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59128" y="1849964"/>
            <a:ext cx="6751320" cy="1357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1B7894"/>
                </a:solidFill>
                <a:latin typeface="Tahoma"/>
                <a:cs typeface="Tahoma"/>
              </a:rPr>
              <a:t>ÖĞRETİM</a:t>
            </a:r>
            <a:r>
              <a:rPr sz="2700" b="1" spc="25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700" b="1" spc="-10" dirty="0">
                <a:solidFill>
                  <a:srgbClr val="1B7894"/>
                </a:solidFill>
                <a:latin typeface="Tahoma"/>
                <a:cs typeface="Tahoma"/>
              </a:rPr>
              <a:t>SÜRELERİ:</a:t>
            </a:r>
            <a:endParaRPr sz="2700">
              <a:latin typeface="Tahoma"/>
              <a:cs typeface="Tahoma"/>
            </a:endParaRPr>
          </a:p>
          <a:p>
            <a:pPr marL="12065" marR="5080" algn="ctr">
              <a:lnSpc>
                <a:spcPct val="121900"/>
              </a:lnSpc>
              <a:spcBef>
                <a:spcPts val="1395"/>
              </a:spcBef>
            </a:pP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İZMİR</a:t>
            </a:r>
            <a:r>
              <a:rPr sz="2000" spc="-114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95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LİSESİ: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1B7894"/>
                </a:solidFill>
                <a:latin typeface="Lucida Sans Unicode"/>
                <a:cs typeface="Lucida Sans Unicode"/>
              </a:rPr>
              <a:t>PROJE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30" dirty="0">
                <a:solidFill>
                  <a:srgbClr val="1B7894"/>
                </a:solidFill>
                <a:latin typeface="Lucida Sans Unicode"/>
                <a:cs typeface="Lucida Sans Unicode"/>
              </a:rPr>
              <a:t>OKUL;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35" dirty="0">
                <a:solidFill>
                  <a:srgbClr val="1B7894"/>
                </a:solidFill>
                <a:latin typeface="Lucida Sans Unicode"/>
                <a:cs typeface="Lucida Sans Unicode"/>
              </a:rPr>
              <a:t>5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75" dirty="0">
                <a:solidFill>
                  <a:srgbClr val="1B7894"/>
                </a:solidFill>
                <a:latin typeface="Lucida Sans Unicode"/>
                <a:cs typeface="Lucida Sans Unicode"/>
              </a:rPr>
              <a:t>YIL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70" dirty="0">
                <a:solidFill>
                  <a:srgbClr val="1B7894"/>
                </a:solidFill>
                <a:latin typeface="Lucida Sans Unicode"/>
                <a:cs typeface="Lucida Sans Unicode"/>
              </a:rPr>
              <a:t>(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25" dirty="0">
                <a:solidFill>
                  <a:srgbClr val="1B7894"/>
                </a:solidFill>
                <a:latin typeface="Lucida Sans Unicode"/>
                <a:cs typeface="Lucida Sans Unicode"/>
              </a:rPr>
              <a:t>Hazırlık+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35" dirty="0">
                <a:solidFill>
                  <a:srgbClr val="1B7894"/>
                </a:solidFill>
                <a:latin typeface="Lucida Sans Unicode"/>
                <a:cs typeface="Lucida Sans Unicode"/>
              </a:rPr>
              <a:t>4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Yıl)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KIRKLARELİ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1B7894"/>
                </a:solidFill>
                <a:latin typeface="Lucida Sans Unicode"/>
                <a:cs typeface="Lucida Sans Unicode"/>
              </a:rPr>
              <a:t>TOBB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ANADOLU</a:t>
            </a: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LİSESİ: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55" dirty="0">
                <a:solidFill>
                  <a:srgbClr val="1B7894"/>
                </a:solidFill>
                <a:latin typeface="Lucida Sans Unicode"/>
                <a:cs typeface="Lucida Sans Unicode"/>
              </a:rPr>
              <a:t>SINAVSIZ;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35" dirty="0">
                <a:solidFill>
                  <a:srgbClr val="1B7894"/>
                </a:solidFill>
                <a:latin typeface="Lucida Sans Unicode"/>
                <a:cs typeface="Lucida Sans Unicode"/>
              </a:rPr>
              <a:t>4</a:t>
            </a: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YIL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67726" y="3958771"/>
            <a:ext cx="76200" cy="2924175"/>
          </a:xfrm>
          <a:custGeom>
            <a:avLst/>
            <a:gdLst/>
            <a:ahLst/>
            <a:cxnLst/>
            <a:rect l="l" t="t" r="r" b="b"/>
            <a:pathLst>
              <a:path w="76200" h="2924175">
                <a:moveTo>
                  <a:pt x="76199" y="2924174"/>
                </a:moveTo>
                <a:lnTo>
                  <a:pt x="0" y="2924174"/>
                </a:lnTo>
                <a:lnTo>
                  <a:pt x="0" y="0"/>
                </a:lnTo>
                <a:lnTo>
                  <a:pt x="76199" y="0"/>
                </a:lnTo>
                <a:lnTo>
                  <a:pt x="76199" y="2924174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1774" y="0"/>
            <a:ext cx="6981825" cy="7315200"/>
          </a:xfrm>
          <a:custGeom>
            <a:avLst/>
            <a:gdLst/>
            <a:ahLst/>
            <a:cxnLst/>
            <a:rect l="l" t="t" r="r" b="b"/>
            <a:pathLst>
              <a:path w="6981825" h="7315200">
                <a:moveTo>
                  <a:pt x="0" y="7315199"/>
                </a:moveTo>
                <a:lnTo>
                  <a:pt x="6981824" y="7315199"/>
                </a:lnTo>
                <a:lnTo>
                  <a:pt x="6981824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71775" cy="7315200"/>
          </a:xfrm>
          <a:custGeom>
            <a:avLst/>
            <a:gdLst/>
            <a:ahLst/>
            <a:cxnLst/>
            <a:rect l="l" t="t" r="r" b="b"/>
            <a:pathLst>
              <a:path w="2771775" h="7315200">
                <a:moveTo>
                  <a:pt x="0" y="0"/>
                </a:moveTo>
                <a:lnTo>
                  <a:pt x="2771774" y="0"/>
                </a:lnTo>
                <a:lnTo>
                  <a:pt x="2771774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0608" y="7140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342899" y="0"/>
                </a:moveTo>
                <a:lnTo>
                  <a:pt x="342899" y="342899"/>
                </a:lnTo>
                <a:lnTo>
                  <a:pt x="0" y="342899"/>
                </a:lnTo>
                <a:lnTo>
                  <a:pt x="342899" y="0"/>
                </a:lnTo>
                <a:close/>
              </a:path>
            </a:pathLst>
          </a:custGeom>
          <a:solidFill>
            <a:srgbClr val="FFFAF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0608" y="2923011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342899" y="0"/>
                </a:moveTo>
                <a:lnTo>
                  <a:pt x="342899" y="342899"/>
                </a:lnTo>
                <a:lnTo>
                  <a:pt x="0" y="342899"/>
                </a:lnTo>
                <a:lnTo>
                  <a:pt x="342899" y="0"/>
                </a:lnTo>
                <a:close/>
              </a:path>
            </a:pathLst>
          </a:custGeom>
          <a:solidFill>
            <a:srgbClr val="FFFAF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40608" y="564912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342899" y="0"/>
                </a:moveTo>
                <a:lnTo>
                  <a:pt x="342899" y="342899"/>
                </a:lnTo>
                <a:lnTo>
                  <a:pt x="0" y="342899"/>
                </a:lnTo>
                <a:lnTo>
                  <a:pt x="342899" y="0"/>
                </a:lnTo>
                <a:close/>
              </a:path>
            </a:pathLst>
          </a:custGeom>
          <a:solidFill>
            <a:srgbClr val="FFFAF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8564" y="839"/>
            <a:ext cx="2169160" cy="1084580"/>
          </a:xfrm>
          <a:custGeom>
            <a:avLst/>
            <a:gdLst/>
            <a:ahLst/>
            <a:cxnLst/>
            <a:rect l="l" t="t" r="r" b="b"/>
            <a:pathLst>
              <a:path w="2169160" h="1084580">
                <a:moveTo>
                  <a:pt x="2168731" y="0"/>
                </a:moveTo>
                <a:lnTo>
                  <a:pt x="1084365" y="1084365"/>
                </a:lnTo>
                <a:lnTo>
                  <a:pt x="0" y="0"/>
                </a:lnTo>
                <a:lnTo>
                  <a:pt x="2168731" y="0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0084" y="1989539"/>
            <a:ext cx="1068070" cy="3668395"/>
          </a:xfrm>
          <a:prstGeom prst="rect">
            <a:avLst/>
          </a:prstGeom>
        </p:spPr>
        <p:txBody>
          <a:bodyPr vert="vert270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000" b="1" spc="-155" dirty="0">
                <a:solidFill>
                  <a:srgbClr val="1B7894"/>
                </a:solidFill>
                <a:latin typeface="Tahoma"/>
                <a:cs typeface="Tahoma"/>
              </a:rPr>
              <a:t>9.</a:t>
            </a:r>
            <a:r>
              <a:rPr sz="3000" b="1" spc="-10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3000" b="1" spc="-45" dirty="0">
                <a:solidFill>
                  <a:srgbClr val="1B7894"/>
                </a:solidFill>
                <a:latin typeface="Tahoma"/>
                <a:cs typeface="Tahoma"/>
              </a:rPr>
              <a:t>Proje</a:t>
            </a:r>
            <a:r>
              <a:rPr sz="3000" b="1" spc="-13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1B7894"/>
                </a:solidFill>
                <a:latin typeface="Tahoma"/>
                <a:cs typeface="Tahoma"/>
              </a:rPr>
              <a:t>Çalışmaları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3000" b="1" spc="-10" dirty="0">
                <a:solidFill>
                  <a:srgbClr val="1B7894"/>
                </a:solidFill>
                <a:latin typeface="Tahoma"/>
                <a:cs typeface="Tahoma"/>
              </a:rPr>
              <a:t>planlamalarımız: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0230" y="6230308"/>
            <a:ext cx="2144395" cy="1085215"/>
          </a:xfrm>
          <a:custGeom>
            <a:avLst/>
            <a:gdLst/>
            <a:ahLst/>
            <a:cxnLst/>
            <a:rect l="l" t="t" r="r" b="b"/>
            <a:pathLst>
              <a:path w="2144395" h="1085215">
                <a:moveTo>
                  <a:pt x="313" y="1057951"/>
                </a:moveTo>
                <a:lnTo>
                  <a:pt x="1109867" y="0"/>
                </a:lnTo>
                <a:lnTo>
                  <a:pt x="2144302" y="1084890"/>
                </a:lnTo>
                <a:lnTo>
                  <a:pt x="1119004" y="1084890"/>
                </a:lnTo>
                <a:lnTo>
                  <a:pt x="0" y="1058250"/>
                </a:lnTo>
                <a:lnTo>
                  <a:pt x="313" y="1057951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51874" y="480773"/>
            <a:ext cx="5381625" cy="6526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7320">
              <a:lnSpc>
                <a:spcPct val="115599"/>
              </a:lnSpc>
              <a:spcBef>
                <a:spcPts val="100"/>
              </a:spcBef>
              <a:tabLst>
                <a:tab pos="1487805" algn="l"/>
              </a:tabLst>
            </a:pPr>
            <a:r>
              <a:rPr sz="2000" spc="70" dirty="0">
                <a:solidFill>
                  <a:srgbClr val="FFFFFF"/>
                </a:solidFill>
                <a:latin typeface="Tahoma"/>
                <a:cs typeface="Tahoma"/>
              </a:rPr>
              <a:t>Ortak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ahoma"/>
                <a:cs typeface="Tahoma"/>
              </a:rPr>
              <a:t>okullar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olarak,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bazı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zümrelerimiz,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e-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twinning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çalışması,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Tahoma"/>
                <a:cs typeface="Tahoma"/>
              </a:rPr>
              <a:t>toplum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ahoma"/>
                <a:cs typeface="Tahoma"/>
              </a:rPr>
              <a:t>hizmeti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ve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sosyal </a:t>
            </a:r>
            <a:r>
              <a:rPr sz="2000" spc="75" dirty="0">
                <a:solidFill>
                  <a:srgbClr val="FFFFFF"/>
                </a:solidFill>
                <a:latin typeface="Tahoma"/>
                <a:cs typeface="Tahoma"/>
              </a:rPr>
              <a:t>sorumluluk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proje</a:t>
            </a:r>
            <a:r>
              <a:rPr sz="20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çalışmalarını</a:t>
            </a:r>
            <a:r>
              <a:rPr sz="20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ortak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yapmayı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planlamışlardır.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Tahoma"/>
                <a:cs typeface="Tahoma"/>
              </a:rPr>
              <a:t>Bu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çalışmalar,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ilgili </a:t>
            </a:r>
            <a:r>
              <a:rPr sz="2000" spc="75" dirty="0">
                <a:solidFill>
                  <a:srgbClr val="FFFFFF"/>
                </a:solidFill>
                <a:latin typeface="Tahoma"/>
                <a:cs typeface="Tahoma"/>
              </a:rPr>
              <a:t>zümrelerin</a:t>
            </a:r>
            <a:r>
              <a:rPr sz="20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ahoma"/>
                <a:cs typeface="Tahoma"/>
              </a:rPr>
              <a:t>eylem</a:t>
            </a:r>
            <a:r>
              <a:rPr sz="20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Tahoma"/>
                <a:cs typeface="Tahoma"/>
              </a:rPr>
              <a:t>planlarında</a:t>
            </a:r>
            <a:r>
              <a:rPr sz="20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yer 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almaktadır.</a:t>
            </a:r>
            <a:endParaRPr sz="2000">
              <a:latin typeface="Tahoma"/>
              <a:cs typeface="Tahoma"/>
            </a:endParaRPr>
          </a:p>
          <a:p>
            <a:pPr marL="12700" marR="183515">
              <a:lnSpc>
                <a:spcPct val="115599"/>
              </a:lnSpc>
              <a:spcBef>
                <a:spcPts val="1335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İzmir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Atatürk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Lisesi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olarak,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ahoma"/>
                <a:cs typeface="Tahoma"/>
              </a:rPr>
              <a:t>ortak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Tahoma"/>
                <a:cs typeface="Tahoma"/>
              </a:rPr>
              <a:t>okulumuza </a:t>
            </a:r>
            <a:r>
              <a:rPr sz="2000" spc="80" dirty="0">
                <a:solidFill>
                  <a:srgbClr val="FFFFFF"/>
                </a:solidFill>
                <a:latin typeface="Tahoma"/>
                <a:cs typeface="Tahoma"/>
              </a:rPr>
              <a:t>örnek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teşkil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edecek,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ahoma"/>
                <a:cs typeface="Tahoma"/>
              </a:rPr>
              <a:t>şimdiye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ahoma"/>
                <a:cs typeface="Tahoma"/>
              </a:rPr>
              <a:t>kadar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Tahoma"/>
                <a:cs typeface="Tahoma"/>
              </a:rPr>
              <a:t>pek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Tahoma"/>
                <a:cs typeface="Tahoma"/>
              </a:rPr>
              <a:t>çok </a:t>
            </a:r>
            <a:r>
              <a:rPr sz="2000" spc="65" dirty="0">
                <a:solidFill>
                  <a:srgbClr val="FFFFFF"/>
                </a:solidFill>
                <a:latin typeface="Tahoma"/>
                <a:cs typeface="Tahoma"/>
              </a:rPr>
              <a:t>ulusal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ve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ahoma"/>
                <a:cs typeface="Tahoma"/>
              </a:rPr>
              <a:t>uluslar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arası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yarışmalarda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yer </a:t>
            </a:r>
            <a:r>
              <a:rPr sz="2000" spc="70" dirty="0">
                <a:solidFill>
                  <a:srgbClr val="FFFFFF"/>
                </a:solidFill>
                <a:latin typeface="Tahoma"/>
                <a:cs typeface="Tahoma"/>
              </a:rPr>
              <a:t>alınmış</a:t>
            </a:r>
            <a:r>
              <a:rPr sz="20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ve</a:t>
            </a:r>
            <a:r>
              <a:rPr sz="20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Tahoma"/>
                <a:cs typeface="Tahoma"/>
              </a:rPr>
              <a:t>pek</a:t>
            </a:r>
            <a:r>
              <a:rPr sz="20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çok</a:t>
            </a:r>
            <a:r>
              <a:rPr sz="20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Tahoma"/>
                <a:cs typeface="Tahoma"/>
              </a:rPr>
              <a:t>ödüller</a:t>
            </a:r>
            <a:r>
              <a:rPr sz="20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Tahoma"/>
                <a:cs typeface="Tahoma"/>
              </a:rPr>
              <a:t>kazanılmıştır.</a:t>
            </a:r>
            <a:endParaRPr sz="2000">
              <a:latin typeface="Tahoma"/>
              <a:cs typeface="Tahoma"/>
            </a:endParaRPr>
          </a:p>
          <a:p>
            <a:pPr marL="12700" marR="601980">
              <a:lnSpc>
                <a:spcPct val="115599"/>
              </a:lnSpc>
            </a:pPr>
            <a:r>
              <a:rPr sz="2000" spc="105" dirty="0">
                <a:solidFill>
                  <a:srgbClr val="FFFFFF"/>
                </a:solidFill>
                <a:latin typeface="Tahoma"/>
                <a:cs typeface="Tahoma"/>
              </a:rPr>
              <a:t>Bu</a:t>
            </a:r>
            <a:r>
              <a:rPr sz="20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çalışma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Tahoma"/>
                <a:cs typeface="Tahoma"/>
              </a:rPr>
              <a:t>örnekleri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ilgili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Tahoma"/>
                <a:cs typeface="Tahoma"/>
              </a:rPr>
              <a:t>öğretmen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ve </a:t>
            </a:r>
            <a:r>
              <a:rPr sz="2000" spc="75" dirty="0">
                <a:solidFill>
                  <a:srgbClr val="FFFFFF"/>
                </a:solidFill>
                <a:latin typeface="Tahoma"/>
                <a:cs typeface="Tahoma"/>
              </a:rPr>
              <a:t>zümrelerimiz</a:t>
            </a:r>
            <a:r>
              <a:rPr sz="20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ahoma"/>
                <a:cs typeface="Tahoma"/>
              </a:rPr>
              <a:t>tarafından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Tahoma"/>
                <a:cs typeface="Tahoma"/>
              </a:rPr>
              <a:t>dökümanları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ile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birlikte</a:t>
            </a:r>
            <a:r>
              <a:rPr sz="20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diğer</a:t>
            </a:r>
            <a:r>
              <a:rPr sz="20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Tahoma"/>
                <a:cs typeface="Tahoma"/>
              </a:rPr>
              <a:t>okulumuzla</a:t>
            </a:r>
            <a:r>
              <a:rPr sz="20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paylaşılacaktır.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Tahoma"/>
              <a:cs typeface="Tahoma"/>
            </a:endParaRPr>
          </a:p>
          <a:p>
            <a:pPr marL="12700" marR="5080">
              <a:lnSpc>
                <a:spcPct val="115599"/>
              </a:lnSpc>
              <a:spcBef>
                <a:spcPts val="5"/>
              </a:spcBef>
              <a:tabLst>
                <a:tab pos="4178300" algn="l"/>
              </a:tabLst>
            </a:pP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Öğrencilere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proje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Tahoma"/>
                <a:cs typeface="Tahoma"/>
              </a:rPr>
              <a:t>yapmanın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ve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yarışmalara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katılmanın;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kişisel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gelişimlerine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ve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gelecek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hayatlarına</a:t>
            </a:r>
            <a:r>
              <a:rPr sz="20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katacakları</a:t>
            </a:r>
            <a:r>
              <a:rPr sz="20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anlatılarak,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öğrenciler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teşvik</a:t>
            </a:r>
            <a:r>
              <a:rPr sz="20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edilmelidir.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1774" y="0"/>
            <a:ext cx="6981825" cy="7315200"/>
          </a:xfrm>
          <a:custGeom>
            <a:avLst/>
            <a:gdLst/>
            <a:ahLst/>
            <a:cxnLst/>
            <a:rect l="l" t="t" r="r" b="b"/>
            <a:pathLst>
              <a:path w="6981825" h="7315200">
                <a:moveTo>
                  <a:pt x="0" y="7315199"/>
                </a:moveTo>
                <a:lnTo>
                  <a:pt x="6981824" y="7315199"/>
                </a:lnTo>
                <a:lnTo>
                  <a:pt x="6981824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71775" cy="7315200"/>
          </a:xfrm>
          <a:custGeom>
            <a:avLst/>
            <a:gdLst/>
            <a:ahLst/>
            <a:cxnLst/>
            <a:rect l="l" t="t" r="r" b="b"/>
            <a:pathLst>
              <a:path w="2771775" h="7315200">
                <a:moveTo>
                  <a:pt x="0" y="0"/>
                </a:moveTo>
                <a:lnTo>
                  <a:pt x="2771774" y="0"/>
                </a:lnTo>
                <a:lnTo>
                  <a:pt x="2771774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0608" y="7140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342899" y="0"/>
                </a:moveTo>
                <a:lnTo>
                  <a:pt x="342899" y="342899"/>
                </a:lnTo>
                <a:lnTo>
                  <a:pt x="0" y="342899"/>
                </a:lnTo>
                <a:lnTo>
                  <a:pt x="342899" y="0"/>
                </a:lnTo>
                <a:close/>
              </a:path>
            </a:pathLst>
          </a:custGeom>
          <a:solidFill>
            <a:srgbClr val="FFFAF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0608" y="2583754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342899" y="0"/>
                </a:moveTo>
                <a:lnTo>
                  <a:pt x="342899" y="342899"/>
                </a:lnTo>
                <a:lnTo>
                  <a:pt x="0" y="342899"/>
                </a:lnTo>
                <a:lnTo>
                  <a:pt x="342899" y="0"/>
                </a:lnTo>
                <a:close/>
              </a:path>
            </a:pathLst>
          </a:custGeom>
          <a:solidFill>
            <a:srgbClr val="FFFAF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8564" y="838"/>
            <a:ext cx="2169160" cy="1084580"/>
          </a:xfrm>
          <a:custGeom>
            <a:avLst/>
            <a:gdLst/>
            <a:ahLst/>
            <a:cxnLst/>
            <a:rect l="l" t="t" r="r" b="b"/>
            <a:pathLst>
              <a:path w="2169160" h="1084580">
                <a:moveTo>
                  <a:pt x="2168731" y="0"/>
                </a:moveTo>
                <a:lnTo>
                  <a:pt x="1084365" y="1084365"/>
                </a:lnTo>
                <a:lnTo>
                  <a:pt x="0" y="0"/>
                </a:lnTo>
                <a:lnTo>
                  <a:pt x="2168731" y="0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0084" y="1989541"/>
            <a:ext cx="1068070" cy="3668395"/>
          </a:xfrm>
          <a:prstGeom prst="rect">
            <a:avLst/>
          </a:prstGeom>
        </p:spPr>
        <p:txBody>
          <a:bodyPr vert="vert270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000" b="1" spc="-165" dirty="0">
                <a:solidFill>
                  <a:srgbClr val="1B7894"/>
                </a:solidFill>
                <a:latin typeface="Trebuchet MS"/>
                <a:cs typeface="Trebuchet MS"/>
              </a:rPr>
              <a:t>9.</a:t>
            </a:r>
            <a:r>
              <a:rPr sz="3000" b="1" spc="-4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3000" b="1" dirty="0">
                <a:solidFill>
                  <a:srgbClr val="1B7894"/>
                </a:solidFill>
                <a:latin typeface="Trebuchet MS"/>
                <a:cs typeface="Trebuchet MS"/>
              </a:rPr>
              <a:t>Proje</a:t>
            </a:r>
            <a:r>
              <a:rPr sz="3000" b="1" spc="-4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3000" b="1" spc="110" dirty="0">
                <a:solidFill>
                  <a:srgbClr val="1B7894"/>
                </a:solidFill>
                <a:latin typeface="Trebuchet MS"/>
                <a:cs typeface="Trebuchet MS"/>
              </a:rPr>
              <a:t>Çalışmaları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3000" b="1" spc="90" dirty="0">
                <a:solidFill>
                  <a:srgbClr val="1B7894"/>
                </a:solidFill>
                <a:latin typeface="Trebuchet MS"/>
                <a:cs typeface="Trebuchet MS"/>
              </a:rPr>
              <a:t>planlamalarımız: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0230" y="6230308"/>
            <a:ext cx="2144395" cy="1085215"/>
          </a:xfrm>
          <a:custGeom>
            <a:avLst/>
            <a:gdLst/>
            <a:ahLst/>
            <a:cxnLst/>
            <a:rect l="l" t="t" r="r" b="b"/>
            <a:pathLst>
              <a:path w="2144395" h="1085215">
                <a:moveTo>
                  <a:pt x="313" y="1057951"/>
                </a:moveTo>
                <a:lnTo>
                  <a:pt x="1109867" y="0"/>
                </a:lnTo>
                <a:lnTo>
                  <a:pt x="2144302" y="1084890"/>
                </a:lnTo>
                <a:lnTo>
                  <a:pt x="1119004" y="1084890"/>
                </a:lnTo>
                <a:lnTo>
                  <a:pt x="0" y="1058250"/>
                </a:lnTo>
                <a:lnTo>
                  <a:pt x="313" y="1057951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51874" y="480774"/>
            <a:ext cx="5209540" cy="6633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6839">
              <a:lnSpc>
                <a:spcPct val="115599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Proje</a:t>
            </a:r>
            <a:r>
              <a:rPr sz="20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hazırlama</a:t>
            </a:r>
            <a:r>
              <a:rPr sz="2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süreçleri,</a:t>
            </a:r>
            <a:r>
              <a:rPr sz="2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lise</a:t>
            </a:r>
            <a:r>
              <a:rPr sz="2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öğrencilerine </a:t>
            </a:r>
            <a:r>
              <a:rPr sz="2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yönelik</a:t>
            </a:r>
            <a:r>
              <a:rPr sz="20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girişimcilik</a:t>
            </a:r>
            <a:r>
              <a:rPr sz="2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çalışmaları</a:t>
            </a:r>
            <a:r>
              <a:rPr sz="2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ve</a:t>
            </a:r>
            <a:r>
              <a:rPr sz="2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bu </a:t>
            </a:r>
            <a:r>
              <a:rPr sz="2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konularda</a:t>
            </a:r>
            <a:r>
              <a:rPr sz="2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alacakları</a:t>
            </a:r>
            <a:r>
              <a:rPr sz="2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eğitimin</a:t>
            </a:r>
            <a:r>
              <a:rPr sz="2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önemi </a:t>
            </a:r>
            <a:r>
              <a:rPr sz="2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öğrencilerle</a:t>
            </a:r>
            <a:r>
              <a:rPr sz="20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paylaşılmalı</a:t>
            </a:r>
            <a:r>
              <a:rPr sz="20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ve</a:t>
            </a:r>
            <a:r>
              <a:rPr sz="20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teşvik edilmelidir.</a:t>
            </a:r>
            <a:endParaRPr sz="2000">
              <a:latin typeface="Lucida Sans Unicode"/>
              <a:cs typeface="Lucida Sans Unicode"/>
            </a:endParaRPr>
          </a:p>
          <a:p>
            <a:pPr marL="12700" marR="11430">
              <a:lnSpc>
                <a:spcPct val="115599"/>
              </a:lnSpc>
              <a:spcBef>
                <a:spcPts val="2075"/>
              </a:spcBef>
            </a:pPr>
            <a:r>
              <a:rPr sz="20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İzmir</a:t>
            </a:r>
            <a:r>
              <a:rPr sz="2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Lisesi</a:t>
            </a:r>
            <a:r>
              <a:rPr sz="2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olarak,</a:t>
            </a:r>
            <a:r>
              <a:rPr sz="2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ortak</a:t>
            </a:r>
            <a:r>
              <a:rPr sz="2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okulumuza </a:t>
            </a:r>
            <a:r>
              <a:rPr sz="2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örnek</a:t>
            </a:r>
            <a:r>
              <a:rPr sz="20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teşkil</a:t>
            </a:r>
            <a:r>
              <a:rPr sz="20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edecek, </a:t>
            </a:r>
            <a:r>
              <a:rPr sz="20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lise 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girişimcilik </a:t>
            </a:r>
            <a:r>
              <a:rPr sz="2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programı</a:t>
            </a:r>
            <a:r>
              <a:rPr sz="2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ile</a:t>
            </a:r>
            <a:r>
              <a:rPr sz="2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 ilgili</a:t>
            </a:r>
            <a:r>
              <a:rPr sz="2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pek</a:t>
            </a:r>
            <a:r>
              <a:rPr sz="2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çok </a:t>
            </a:r>
            <a:r>
              <a:rPr sz="20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okul</a:t>
            </a:r>
            <a:r>
              <a:rPr sz="2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şirketi </a:t>
            </a:r>
            <a:r>
              <a:rPr sz="2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çalışmaları</a:t>
            </a:r>
            <a:r>
              <a:rPr sz="20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olmuş</a:t>
            </a:r>
            <a:r>
              <a:rPr sz="20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ve</a:t>
            </a:r>
            <a:r>
              <a:rPr sz="20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ödüller</a:t>
            </a:r>
            <a:r>
              <a:rPr sz="20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kazanılmıştır.</a:t>
            </a:r>
            <a:endParaRPr sz="2000">
              <a:latin typeface="Lucida Sans Unicode"/>
              <a:cs typeface="Lucida Sans Unicode"/>
            </a:endParaRPr>
          </a:p>
          <a:p>
            <a:pPr marL="12700" marR="5080">
              <a:lnSpc>
                <a:spcPct val="115599"/>
              </a:lnSpc>
              <a:tabLst>
                <a:tab pos="2191385" algn="l"/>
              </a:tabLst>
            </a:pPr>
            <a:r>
              <a:rPr sz="20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Bu</a:t>
            </a:r>
            <a:r>
              <a:rPr sz="2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çalışma</a:t>
            </a:r>
            <a:r>
              <a:rPr sz="2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örnekleri</a:t>
            </a:r>
            <a:r>
              <a:rPr sz="2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 ilgili </a:t>
            </a:r>
            <a:r>
              <a:rPr sz="2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öğretmen</a:t>
            </a:r>
            <a:r>
              <a:rPr sz="2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ve </a:t>
            </a:r>
            <a:r>
              <a:rPr sz="20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zümrelerimiz</a:t>
            </a:r>
            <a:r>
              <a:rPr sz="20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tarafından</a:t>
            </a:r>
            <a:r>
              <a:rPr sz="20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dökümanları</a:t>
            </a:r>
            <a:r>
              <a:rPr sz="20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ile </a:t>
            </a:r>
            <a:r>
              <a:rPr sz="2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birlikte</a:t>
            </a:r>
            <a:r>
              <a:rPr sz="2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diğer</a:t>
            </a:r>
            <a:r>
              <a:rPr sz="20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okulumuzla</a:t>
            </a:r>
            <a:r>
              <a:rPr sz="20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paylaşılacaktır. </a:t>
            </a:r>
            <a:r>
              <a:rPr sz="20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Okul</a:t>
            </a:r>
            <a:r>
              <a:rPr sz="2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şirketi</a:t>
            </a:r>
            <a:r>
              <a:rPr sz="20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nasıl</a:t>
            </a:r>
            <a:r>
              <a:rPr sz="20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kurulur?</a:t>
            </a:r>
            <a:r>
              <a:rPr sz="20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Şirket</a:t>
            </a:r>
            <a:r>
              <a:rPr sz="20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çalışmaları ve</a:t>
            </a:r>
            <a:r>
              <a:rPr sz="20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departmanları</a:t>
            </a:r>
            <a:r>
              <a:rPr sz="20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ne</a:t>
            </a:r>
            <a:r>
              <a:rPr sz="20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iş</a:t>
            </a:r>
            <a:r>
              <a:rPr sz="20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yapar</a:t>
            </a:r>
            <a:r>
              <a:rPr sz="20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ve</a:t>
            </a:r>
            <a:r>
              <a:rPr sz="20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nasıl</a:t>
            </a:r>
            <a:r>
              <a:rPr sz="20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çalışır? </a:t>
            </a:r>
            <a:r>
              <a:rPr sz="20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Ekip</a:t>
            </a:r>
            <a:r>
              <a:rPr sz="2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çalışması</a:t>
            </a:r>
            <a:r>
              <a:rPr sz="2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nasıl</a:t>
            </a:r>
            <a:r>
              <a:rPr sz="2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olmalıdır?</a:t>
            </a:r>
            <a:r>
              <a:rPr sz="2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Görev</a:t>
            </a:r>
            <a:r>
              <a:rPr sz="2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ve </a:t>
            </a:r>
            <a:r>
              <a:rPr sz="2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sorumluluk</a:t>
            </a:r>
            <a:r>
              <a:rPr sz="2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alanları</a:t>
            </a:r>
            <a:r>
              <a:rPr sz="2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nelerdir?</a:t>
            </a:r>
            <a:r>
              <a:rPr sz="2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gibi</a:t>
            </a:r>
            <a:r>
              <a:rPr sz="2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pek</a:t>
            </a:r>
            <a:r>
              <a:rPr sz="2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çok </a:t>
            </a:r>
            <a:r>
              <a:rPr sz="20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sorunun</a:t>
            </a:r>
            <a:r>
              <a:rPr sz="20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yanıtı</a:t>
            </a:r>
            <a:r>
              <a:rPr sz="20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ile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0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okul</a:t>
            </a:r>
            <a:r>
              <a:rPr sz="20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şirketleri</a:t>
            </a:r>
            <a:r>
              <a:rPr sz="20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projesi</a:t>
            </a:r>
            <a:r>
              <a:rPr sz="20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ve </a:t>
            </a:r>
            <a:r>
              <a:rPr sz="2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önemi</a:t>
            </a:r>
            <a:r>
              <a:rPr sz="20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bu</a:t>
            </a:r>
            <a:r>
              <a:rPr sz="20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şekilde</a:t>
            </a:r>
            <a:r>
              <a:rPr sz="20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20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vurgulanmış</a:t>
            </a:r>
            <a:r>
              <a:rPr sz="20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olacaktır.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312" y="4019329"/>
            <a:ext cx="28575" cy="3296285"/>
          </a:xfrm>
          <a:custGeom>
            <a:avLst/>
            <a:gdLst/>
            <a:ahLst/>
            <a:cxnLst/>
            <a:rect l="l" t="t" r="r" b="b"/>
            <a:pathLst>
              <a:path w="28575" h="3296284">
                <a:moveTo>
                  <a:pt x="28574" y="3295870"/>
                </a:moveTo>
                <a:lnTo>
                  <a:pt x="0" y="3295870"/>
                </a:lnTo>
                <a:lnTo>
                  <a:pt x="0" y="0"/>
                </a:lnTo>
                <a:lnTo>
                  <a:pt x="28574" y="0"/>
                </a:lnTo>
                <a:lnTo>
                  <a:pt x="28574" y="3295870"/>
                </a:lnTo>
                <a:close/>
              </a:path>
            </a:pathLst>
          </a:custGeom>
          <a:solidFill>
            <a:srgbClr val="1B7894">
              <a:alpha val="337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358" y="2056751"/>
            <a:ext cx="28575" cy="3924300"/>
          </a:xfrm>
          <a:custGeom>
            <a:avLst/>
            <a:gdLst/>
            <a:ahLst/>
            <a:cxnLst/>
            <a:rect l="l" t="t" r="r" b="b"/>
            <a:pathLst>
              <a:path w="28575" h="3924300">
                <a:moveTo>
                  <a:pt x="28574" y="3924299"/>
                </a:moveTo>
                <a:lnTo>
                  <a:pt x="0" y="3924299"/>
                </a:lnTo>
                <a:lnTo>
                  <a:pt x="0" y="0"/>
                </a:lnTo>
                <a:lnTo>
                  <a:pt x="28574" y="0"/>
                </a:lnTo>
                <a:lnTo>
                  <a:pt x="28574" y="3924299"/>
                </a:lnTo>
                <a:close/>
              </a:path>
            </a:pathLst>
          </a:custGeom>
          <a:solidFill>
            <a:srgbClr val="1B7894">
              <a:alpha val="337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753600" cy="1714500"/>
            <a:chOff x="0" y="0"/>
            <a:chExt cx="9753600" cy="17145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753600" cy="1714500"/>
            </a:xfrm>
            <a:custGeom>
              <a:avLst/>
              <a:gdLst/>
              <a:ahLst/>
              <a:cxnLst/>
              <a:rect l="l" t="t" r="r" b="b"/>
              <a:pathLst>
                <a:path w="9753600" h="1714500">
                  <a:moveTo>
                    <a:pt x="0" y="0"/>
                  </a:moveTo>
                  <a:lnTo>
                    <a:pt x="9753599" y="0"/>
                  </a:lnTo>
                  <a:lnTo>
                    <a:pt x="9753599" y="1714499"/>
                  </a:lnTo>
                  <a:lnTo>
                    <a:pt x="0" y="1714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6" y="420699"/>
              <a:ext cx="9752965" cy="1024255"/>
            </a:xfrm>
            <a:custGeom>
              <a:avLst/>
              <a:gdLst/>
              <a:ahLst/>
              <a:cxnLst/>
              <a:rect l="l" t="t" r="r" b="b"/>
              <a:pathLst>
                <a:path w="9752965" h="1024255">
                  <a:moveTo>
                    <a:pt x="505142" y="518655"/>
                  </a:moveTo>
                  <a:lnTo>
                    <a:pt x="0" y="13512"/>
                  </a:lnTo>
                  <a:lnTo>
                    <a:pt x="0" y="1023797"/>
                  </a:lnTo>
                  <a:lnTo>
                    <a:pt x="505142" y="518655"/>
                  </a:lnTo>
                  <a:close/>
                </a:path>
                <a:path w="9752965" h="1024255">
                  <a:moveTo>
                    <a:pt x="9752432" y="0"/>
                  </a:moveTo>
                  <a:lnTo>
                    <a:pt x="9247289" y="505142"/>
                  </a:lnTo>
                  <a:lnTo>
                    <a:pt x="9752432" y="1010285"/>
                  </a:lnTo>
                  <a:lnTo>
                    <a:pt x="9752432" y="0"/>
                  </a:lnTo>
                  <a:close/>
                </a:path>
              </a:pathLst>
            </a:custGeom>
            <a:solidFill>
              <a:srgbClr val="FFFFFF">
                <a:alpha val="568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103840" y="2093233"/>
            <a:ext cx="1261110" cy="1221740"/>
          </a:xfrm>
          <a:custGeom>
            <a:avLst/>
            <a:gdLst/>
            <a:ahLst/>
            <a:cxnLst/>
            <a:rect l="l" t="t" r="r" b="b"/>
            <a:pathLst>
              <a:path w="1261110" h="1221739">
                <a:moveTo>
                  <a:pt x="42432" y="1217998"/>
                </a:moveTo>
                <a:lnTo>
                  <a:pt x="32449" y="1221197"/>
                </a:lnTo>
                <a:lnTo>
                  <a:pt x="21800" y="1220635"/>
                </a:lnTo>
                <a:lnTo>
                  <a:pt x="11508" y="1216114"/>
                </a:lnTo>
                <a:lnTo>
                  <a:pt x="4454" y="1207989"/>
                </a:lnTo>
                <a:lnTo>
                  <a:pt x="499" y="1198345"/>
                </a:lnTo>
                <a:lnTo>
                  <a:pt x="0" y="1188145"/>
                </a:lnTo>
                <a:lnTo>
                  <a:pt x="3313" y="1178347"/>
                </a:lnTo>
                <a:lnTo>
                  <a:pt x="327438" y="595118"/>
                </a:lnTo>
                <a:lnTo>
                  <a:pt x="354835" y="547991"/>
                </a:lnTo>
                <a:lnTo>
                  <a:pt x="382543" y="533852"/>
                </a:lnTo>
                <a:lnTo>
                  <a:pt x="393859" y="537354"/>
                </a:lnTo>
                <a:lnTo>
                  <a:pt x="447497" y="565983"/>
                </a:lnTo>
                <a:lnTo>
                  <a:pt x="626142" y="662763"/>
                </a:lnTo>
                <a:lnTo>
                  <a:pt x="637218" y="666355"/>
                </a:lnTo>
                <a:lnTo>
                  <a:pt x="874361" y="306040"/>
                </a:lnTo>
                <a:lnTo>
                  <a:pt x="877790" y="295896"/>
                </a:lnTo>
                <a:lnTo>
                  <a:pt x="877286" y="285028"/>
                </a:lnTo>
                <a:lnTo>
                  <a:pt x="872683" y="274958"/>
                </a:lnTo>
                <a:lnTo>
                  <a:pt x="863814" y="267204"/>
                </a:lnTo>
                <a:lnTo>
                  <a:pt x="716183" y="180262"/>
                </a:lnTo>
                <a:lnTo>
                  <a:pt x="704155" y="167549"/>
                </a:lnTo>
                <a:lnTo>
                  <a:pt x="721972" y="127572"/>
                </a:lnTo>
                <a:lnTo>
                  <a:pt x="1134141" y="1380"/>
                </a:lnTo>
                <a:lnTo>
                  <a:pt x="1145930" y="0"/>
                </a:lnTo>
                <a:lnTo>
                  <a:pt x="1157235" y="3718"/>
                </a:lnTo>
                <a:lnTo>
                  <a:pt x="1166717" y="11396"/>
                </a:lnTo>
                <a:lnTo>
                  <a:pt x="1173035" y="21891"/>
                </a:lnTo>
                <a:lnTo>
                  <a:pt x="1261019" y="442021"/>
                </a:lnTo>
                <a:lnTo>
                  <a:pt x="1259765" y="459404"/>
                </a:lnTo>
                <a:lnTo>
                  <a:pt x="1249997" y="472120"/>
                </a:lnTo>
                <a:lnTo>
                  <a:pt x="1234999" y="477672"/>
                </a:lnTo>
                <a:lnTo>
                  <a:pt x="1218052" y="473562"/>
                </a:lnTo>
                <a:lnTo>
                  <a:pt x="1070421" y="386620"/>
                </a:lnTo>
                <a:lnTo>
                  <a:pt x="1060249" y="383238"/>
                </a:lnTo>
                <a:lnTo>
                  <a:pt x="1049337" y="383777"/>
                </a:lnTo>
                <a:lnTo>
                  <a:pt x="1039212" y="388396"/>
                </a:lnTo>
                <a:lnTo>
                  <a:pt x="1031397" y="397256"/>
                </a:lnTo>
                <a:lnTo>
                  <a:pt x="734609" y="896452"/>
                </a:lnTo>
                <a:lnTo>
                  <a:pt x="726768" y="904502"/>
                </a:lnTo>
                <a:lnTo>
                  <a:pt x="717075" y="909052"/>
                </a:lnTo>
                <a:lnTo>
                  <a:pt x="706392" y="909960"/>
                </a:lnTo>
                <a:lnTo>
                  <a:pt x="695585" y="907088"/>
                </a:lnTo>
                <a:lnTo>
                  <a:pt x="446842" y="774200"/>
                </a:lnTo>
                <a:lnTo>
                  <a:pt x="437553" y="771553"/>
                </a:lnTo>
                <a:lnTo>
                  <a:pt x="427871" y="771786"/>
                </a:lnTo>
                <a:lnTo>
                  <a:pt x="418617" y="775139"/>
                </a:lnTo>
                <a:lnTo>
                  <a:pt x="410615" y="781853"/>
                </a:lnTo>
                <a:lnTo>
                  <a:pt x="50722" y="1211238"/>
                </a:lnTo>
                <a:lnTo>
                  <a:pt x="42432" y="1217998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7695" marR="5080" indent="-1865630">
              <a:lnSpc>
                <a:spcPct val="116700"/>
              </a:lnSpc>
              <a:spcBef>
                <a:spcPts val="95"/>
              </a:spcBef>
            </a:pPr>
            <a:r>
              <a:rPr spc="-125" dirty="0">
                <a:latin typeface="Trebuchet MS"/>
                <a:cs typeface="Trebuchet MS"/>
              </a:rPr>
              <a:t>10.</a:t>
            </a:r>
            <a:r>
              <a:rPr spc="-114" dirty="0">
                <a:latin typeface="Trebuchet MS"/>
                <a:cs typeface="Trebuchet MS"/>
              </a:rPr>
              <a:t> </a:t>
            </a:r>
            <a:r>
              <a:rPr spc="125" dirty="0">
                <a:latin typeface="Trebuchet MS"/>
                <a:cs typeface="Trebuchet MS"/>
              </a:rPr>
              <a:t>Sosyal</a:t>
            </a:r>
            <a:r>
              <a:rPr spc="-110" dirty="0">
                <a:latin typeface="Trebuchet MS"/>
                <a:cs typeface="Trebuchet MS"/>
              </a:rPr>
              <a:t> </a:t>
            </a:r>
            <a:r>
              <a:rPr spc="90" dirty="0">
                <a:latin typeface="Trebuchet MS"/>
                <a:cs typeface="Trebuchet MS"/>
              </a:rPr>
              <a:t>etkinlik/</a:t>
            </a:r>
            <a:r>
              <a:rPr spc="-110" dirty="0">
                <a:latin typeface="Trebuchet MS"/>
                <a:cs typeface="Trebuchet MS"/>
              </a:rPr>
              <a:t> </a:t>
            </a:r>
            <a:r>
              <a:rPr spc="155" dirty="0">
                <a:latin typeface="Trebuchet MS"/>
                <a:cs typeface="Trebuchet MS"/>
              </a:rPr>
              <a:t>kulüp</a:t>
            </a:r>
            <a:r>
              <a:rPr spc="-114" dirty="0">
                <a:latin typeface="Trebuchet MS"/>
                <a:cs typeface="Trebuchet MS"/>
              </a:rPr>
              <a:t> </a:t>
            </a:r>
            <a:r>
              <a:rPr spc="110" dirty="0">
                <a:latin typeface="Trebuchet MS"/>
                <a:cs typeface="Trebuchet MS"/>
              </a:rPr>
              <a:t>çalışmaları </a:t>
            </a:r>
            <a:r>
              <a:rPr spc="90" dirty="0">
                <a:latin typeface="Trebuchet MS"/>
                <a:cs typeface="Trebuchet MS"/>
              </a:rPr>
              <a:t>planlamalarımız:</a:t>
            </a:r>
          </a:p>
        </p:txBody>
      </p:sp>
      <p:sp>
        <p:nvSpPr>
          <p:cNvPr id="9" name="object 9"/>
          <p:cNvSpPr/>
          <p:nvPr/>
        </p:nvSpPr>
        <p:spPr>
          <a:xfrm>
            <a:off x="7833594" y="4141270"/>
            <a:ext cx="867410" cy="1005840"/>
          </a:xfrm>
          <a:custGeom>
            <a:avLst/>
            <a:gdLst/>
            <a:ahLst/>
            <a:cxnLst/>
            <a:rect l="l" t="t" r="r" b="b"/>
            <a:pathLst>
              <a:path w="867409" h="1005839">
                <a:moveTo>
                  <a:pt x="865533" y="974477"/>
                </a:moveTo>
                <a:lnTo>
                  <a:pt x="867358" y="982274"/>
                </a:lnTo>
                <a:lnTo>
                  <a:pt x="866253" y="990357"/>
                </a:lnTo>
                <a:lnTo>
                  <a:pt x="862129" y="997933"/>
                </a:lnTo>
                <a:lnTo>
                  <a:pt x="855443" y="1002830"/>
                </a:lnTo>
                <a:lnTo>
                  <a:pt x="847787" y="1005275"/>
                </a:lnTo>
                <a:lnTo>
                  <a:pt x="839922" y="1005054"/>
                </a:lnTo>
                <a:lnTo>
                  <a:pt x="405228" y="720524"/>
                </a:lnTo>
                <a:lnTo>
                  <a:pt x="370771" y="696864"/>
                </a:lnTo>
                <a:lnTo>
                  <a:pt x="361667" y="674914"/>
                </a:lnTo>
                <a:lnTo>
                  <a:pt x="365072" y="666496"/>
                </a:lnTo>
                <a:lnTo>
                  <a:pt x="390451" y="627307"/>
                </a:lnTo>
                <a:lnTo>
                  <a:pt x="476076" y="496869"/>
                </a:lnTo>
                <a:lnTo>
                  <a:pt x="479536" y="488640"/>
                </a:lnTo>
                <a:lnTo>
                  <a:pt x="217838" y="286654"/>
                </a:lnTo>
                <a:lnTo>
                  <a:pt x="201888" y="283185"/>
                </a:lnTo>
                <a:lnTo>
                  <a:pt x="193863" y="286099"/>
                </a:lnTo>
                <a:lnTo>
                  <a:pt x="187348" y="292401"/>
                </a:lnTo>
                <a:lnTo>
                  <a:pt x="111239" y="399783"/>
                </a:lnTo>
                <a:lnTo>
                  <a:pt x="100716" y="408199"/>
                </a:lnTo>
                <a:lnTo>
                  <a:pt x="314" y="70699"/>
                </a:lnTo>
                <a:lnTo>
                  <a:pt x="0" y="61633"/>
                </a:lnTo>
                <a:lnTo>
                  <a:pt x="3571" y="53237"/>
                </a:lnTo>
                <a:lnTo>
                  <a:pt x="10066" y="46463"/>
                </a:lnTo>
                <a:lnTo>
                  <a:pt x="18526" y="42268"/>
                </a:lnTo>
                <a:lnTo>
                  <a:pt x="346730" y="0"/>
                </a:lnTo>
                <a:lnTo>
                  <a:pt x="360000" y="1981"/>
                </a:lnTo>
                <a:lnTo>
                  <a:pt x="369147" y="10175"/>
                </a:lnTo>
                <a:lnTo>
                  <a:pt x="372461" y="21933"/>
                </a:lnTo>
                <a:lnTo>
                  <a:pt x="368233" y="34606"/>
                </a:lnTo>
                <a:lnTo>
                  <a:pt x="292125" y="141988"/>
                </a:lnTo>
                <a:lnTo>
                  <a:pt x="288885" y="149541"/>
                </a:lnTo>
                <a:lnTo>
                  <a:pt x="288607" y="157888"/>
                </a:lnTo>
                <a:lnTo>
                  <a:pt x="291514" y="165878"/>
                </a:lnTo>
                <a:lnTo>
                  <a:pt x="297824" y="172356"/>
                </a:lnTo>
                <a:lnTo>
                  <a:pt x="662400" y="427991"/>
                </a:lnTo>
                <a:lnTo>
                  <a:pt x="668086" y="434442"/>
                </a:lnTo>
                <a:lnTo>
                  <a:pt x="670966" y="442098"/>
                </a:lnTo>
                <a:lnTo>
                  <a:pt x="670988" y="450293"/>
                </a:lnTo>
                <a:lnTo>
                  <a:pt x="668099" y="458360"/>
                </a:lnTo>
                <a:lnTo>
                  <a:pt x="550309" y="640090"/>
                </a:lnTo>
                <a:lnTo>
                  <a:pt x="547688" y="647013"/>
                </a:lnTo>
                <a:lnTo>
                  <a:pt x="547254" y="654406"/>
                </a:lnTo>
                <a:lnTo>
                  <a:pt x="549244" y="661656"/>
                </a:lnTo>
                <a:lnTo>
                  <a:pt x="553893" y="668151"/>
                </a:lnTo>
                <a:lnTo>
                  <a:pt x="860866" y="967760"/>
                </a:lnTo>
                <a:lnTo>
                  <a:pt x="865533" y="974477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5868" y="1976734"/>
            <a:ext cx="8261984" cy="471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5480" marR="5080">
              <a:lnSpc>
                <a:spcPct val="116500"/>
              </a:lnSpc>
              <a:spcBef>
                <a:spcPts val="100"/>
              </a:spcBef>
            </a:pPr>
            <a:r>
              <a:rPr sz="2200" b="1" spc="55" dirty="0">
                <a:solidFill>
                  <a:srgbClr val="1B7894"/>
                </a:solidFill>
                <a:latin typeface="Trebuchet MS"/>
                <a:cs typeface="Trebuchet MS"/>
              </a:rPr>
              <a:t>Belirlenen</a:t>
            </a:r>
            <a:r>
              <a:rPr sz="2200" b="1" spc="-3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200" b="1" spc="105" dirty="0">
                <a:solidFill>
                  <a:srgbClr val="1B7894"/>
                </a:solidFill>
                <a:latin typeface="Trebuchet MS"/>
                <a:cs typeface="Trebuchet MS"/>
              </a:rPr>
              <a:t>ortak</a:t>
            </a:r>
            <a:r>
              <a:rPr sz="2200" b="1" spc="-3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200" b="1" spc="100" dirty="0">
                <a:solidFill>
                  <a:srgbClr val="1B7894"/>
                </a:solidFill>
                <a:latin typeface="Trebuchet MS"/>
                <a:cs typeface="Trebuchet MS"/>
              </a:rPr>
              <a:t>alanlarda</a:t>
            </a:r>
            <a:r>
              <a:rPr sz="2200" b="1" spc="-3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1B7894"/>
                </a:solidFill>
                <a:latin typeface="Trebuchet MS"/>
                <a:cs typeface="Trebuchet MS"/>
              </a:rPr>
              <a:t>(tarih,</a:t>
            </a:r>
            <a:r>
              <a:rPr sz="2200" b="1" spc="-3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200" b="1" spc="85" dirty="0">
                <a:solidFill>
                  <a:srgbClr val="1B7894"/>
                </a:solidFill>
                <a:latin typeface="Trebuchet MS"/>
                <a:cs typeface="Trebuchet MS"/>
              </a:rPr>
              <a:t>matematik, </a:t>
            </a:r>
            <a:r>
              <a:rPr sz="2200" b="1" dirty="0">
                <a:solidFill>
                  <a:srgbClr val="1B7894"/>
                </a:solidFill>
                <a:latin typeface="Trebuchet MS"/>
                <a:cs typeface="Trebuchet MS"/>
              </a:rPr>
              <a:t>yazarlık,</a:t>
            </a:r>
            <a:r>
              <a:rPr sz="2200" b="1" spc="3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1B7894"/>
                </a:solidFill>
                <a:latin typeface="Trebuchet MS"/>
                <a:cs typeface="Trebuchet MS"/>
              </a:rPr>
              <a:t>felsefe,</a:t>
            </a:r>
            <a:r>
              <a:rPr sz="2200" b="1" spc="4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1B7894"/>
                </a:solidFill>
                <a:latin typeface="Trebuchet MS"/>
                <a:cs typeface="Trebuchet MS"/>
              </a:rPr>
              <a:t>bilim,</a:t>
            </a:r>
            <a:r>
              <a:rPr sz="2200" b="1" spc="4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200" b="1" spc="85" dirty="0">
                <a:solidFill>
                  <a:srgbClr val="1B7894"/>
                </a:solidFill>
                <a:latin typeface="Trebuchet MS"/>
                <a:cs typeface="Trebuchet MS"/>
              </a:rPr>
              <a:t>yabancı</a:t>
            </a:r>
            <a:r>
              <a:rPr sz="2200" b="1" spc="3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200" b="1" spc="60" dirty="0">
                <a:solidFill>
                  <a:srgbClr val="1B7894"/>
                </a:solidFill>
                <a:latin typeface="Trebuchet MS"/>
                <a:cs typeface="Trebuchet MS"/>
              </a:rPr>
              <a:t>dil…)</a:t>
            </a:r>
            <a:r>
              <a:rPr sz="2200" b="1" spc="4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200" b="1" spc="60" dirty="0">
                <a:solidFill>
                  <a:srgbClr val="1B7894"/>
                </a:solidFill>
                <a:latin typeface="Trebuchet MS"/>
                <a:cs typeface="Trebuchet MS"/>
              </a:rPr>
              <a:t>atölye çalışmaları,</a:t>
            </a:r>
            <a:r>
              <a:rPr sz="2200" b="1" spc="-6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200" b="1" spc="70" dirty="0">
                <a:solidFill>
                  <a:srgbClr val="1B7894"/>
                </a:solidFill>
                <a:latin typeface="Trebuchet MS"/>
                <a:cs typeface="Trebuchet MS"/>
              </a:rPr>
              <a:t>konferanslar,</a:t>
            </a:r>
            <a:r>
              <a:rPr sz="2200" b="1" spc="-6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200" b="1" spc="55" dirty="0">
                <a:solidFill>
                  <a:srgbClr val="1B7894"/>
                </a:solidFill>
                <a:latin typeface="Trebuchet MS"/>
                <a:cs typeface="Trebuchet MS"/>
              </a:rPr>
              <a:t>söyleşiler</a:t>
            </a:r>
            <a:r>
              <a:rPr sz="2200" b="1" spc="-6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1B7894"/>
                </a:solidFill>
                <a:latin typeface="Trebuchet MS"/>
                <a:cs typeface="Trebuchet MS"/>
              </a:rPr>
              <a:t>vb.</a:t>
            </a:r>
            <a:r>
              <a:rPr sz="2200" b="1" spc="-6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200" b="1" spc="65" dirty="0">
                <a:solidFill>
                  <a:srgbClr val="1B7894"/>
                </a:solidFill>
                <a:latin typeface="Trebuchet MS"/>
                <a:cs typeface="Trebuchet MS"/>
              </a:rPr>
              <a:t>(alan </a:t>
            </a:r>
            <a:r>
              <a:rPr sz="2200" b="1" spc="95" dirty="0">
                <a:solidFill>
                  <a:srgbClr val="1B7894"/>
                </a:solidFill>
                <a:latin typeface="Trebuchet MS"/>
                <a:cs typeface="Trebuchet MS"/>
              </a:rPr>
              <a:t>uzmanı</a:t>
            </a:r>
            <a:r>
              <a:rPr sz="2200" b="1" spc="1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200" b="1" spc="55" dirty="0">
                <a:solidFill>
                  <a:srgbClr val="1B7894"/>
                </a:solidFill>
                <a:latin typeface="Trebuchet MS"/>
                <a:cs typeface="Trebuchet MS"/>
              </a:rPr>
              <a:t>kişiler</a:t>
            </a:r>
            <a:r>
              <a:rPr sz="2200" b="1" spc="1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200" b="1" spc="50" dirty="0">
                <a:solidFill>
                  <a:srgbClr val="1B7894"/>
                </a:solidFill>
                <a:latin typeface="Trebuchet MS"/>
                <a:cs typeface="Trebuchet MS"/>
              </a:rPr>
              <a:t>ve</a:t>
            </a:r>
            <a:r>
              <a:rPr sz="2200" b="1" spc="10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1B7894"/>
                </a:solidFill>
                <a:latin typeface="Trebuchet MS"/>
                <a:cs typeface="Trebuchet MS"/>
              </a:rPr>
              <a:t>velilerin</a:t>
            </a:r>
            <a:r>
              <a:rPr sz="2200" b="1" spc="15" dirty="0">
                <a:solidFill>
                  <a:srgbClr val="1B7894"/>
                </a:solidFill>
                <a:latin typeface="Trebuchet MS"/>
                <a:cs typeface="Trebuchet MS"/>
              </a:rPr>
              <a:t> </a:t>
            </a:r>
            <a:r>
              <a:rPr sz="2200" b="1" spc="60" dirty="0">
                <a:solidFill>
                  <a:srgbClr val="1B7894"/>
                </a:solidFill>
                <a:latin typeface="Trebuchet MS"/>
                <a:cs typeface="Trebuchet MS"/>
              </a:rPr>
              <a:t>katılımıyla) planlamalarımız:</a:t>
            </a:r>
            <a:endParaRPr sz="2200">
              <a:latin typeface="Trebuchet MS"/>
              <a:cs typeface="Trebuchet MS"/>
            </a:endParaRPr>
          </a:p>
          <a:p>
            <a:pPr marL="12700" marR="2054860">
              <a:lnSpc>
                <a:spcPct val="121900"/>
              </a:lnSpc>
              <a:spcBef>
                <a:spcPts val="2060"/>
              </a:spcBef>
            </a:pP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Ortak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30" dirty="0">
                <a:solidFill>
                  <a:srgbClr val="1B7894"/>
                </a:solidFill>
                <a:latin typeface="Lucida Sans Unicode"/>
                <a:cs typeface="Lucida Sans Unicode"/>
              </a:rPr>
              <a:t>okullar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1B7894"/>
                </a:solidFill>
                <a:latin typeface="Lucida Sans Unicode"/>
                <a:cs typeface="Lucida Sans Unicode"/>
              </a:rPr>
              <a:t>olarak,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30" dirty="0">
                <a:solidFill>
                  <a:srgbClr val="1B7894"/>
                </a:solidFill>
                <a:latin typeface="Lucida Sans Unicode"/>
                <a:cs typeface="Lucida Sans Unicode"/>
              </a:rPr>
              <a:t>sosyal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5" dirty="0">
                <a:solidFill>
                  <a:srgbClr val="1B7894"/>
                </a:solidFill>
                <a:latin typeface="Lucida Sans Unicode"/>
                <a:cs typeface="Lucida Sans Unicode"/>
              </a:rPr>
              <a:t>etkinlikler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1B7894"/>
                </a:solidFill>
                <a:latin typeface="Lucida Sans Unicode"/>
                <a:cs typeface="Lucida Sans Unicode"/>
              </a:rPr>
              <a:t>ve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kulüp </a:t>
            </a:r>
            <a:r>
              <a:rPr sz="2000" spc="-30" dirty="0">
                <a:solidFill>
                  <a:srgbClr val="1B7894"/>
                </a:solidFill>
                <a:latin typeface="Lucida Sans Unicode"/>
                <a:cs typeface="Lucida Sans Unicode"/>
              </a:rPr>
              <a:t>çalışmaları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ortak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1B7894"/>
                </a:solidFill>
                <a:latin typeface="Lucida Sans Unicode"/>
                <a:cs typeface="Lucida Sans Unicode"/>
              </a:rPr>
              <a:t>zümre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toplantılarında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görüşülerek </a:t>
            </a:r>
            <a:r>
              <a:rPr sz="2000" dirty="0">
                <a:solidFill>
                  <a:srgbClr val="1B7894"/>
                </a:solidFill>
                <a:latin typeface="Lucida Sans Unicode"/>
                <a:cs typeface="Lucida Sans Unicode"/>
              </a:rPr>
              <a:t>karara</a:t>
            </a:r>
            <a:r>
              <a:rPr sz="2000" spc="-9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bağlanmıştır.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60" dirty="0">
                <a:solidFill>
                  <a:srgbClr val="1B7894"/>
                </a:solidFill>
                <a:latin typeface="Lucida Sans Unicode"/>
                <a:cs typeface="Lucida Sans Unicode"/>
              </a:rPr>
              <a:t>Bu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1B7894"/>
                </a:solidFill>
                <a:latin typeface="Lucida Sans Unicode"/>
                <a:cs typeface="Lucida Sans Unicode"/>
              </a:rPr>
              <a:t>çalışmalar,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ilgili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zümrelerin </a:t>
            </a:r>
            <a:r>
              <a:rPr sz="2000" dirty="0">
                <a:solidFill>
                  <a:srgbClr val="1B7894"/>
                </a:solidFill>
                <a:latin typeface="Lucida Sans Unicode"/>
                <a:cs typeface="Lucida Sans Unicode"/>
              </a:rPr>
              <a:t>eylem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planlarında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1B7894"/>
                </a:solidFill>
                <a:latin typeface="Lucida Sans Unicode"/>
                <a:cs typeface="Lucida Sans Unicode"/>
              </a:rPr>
              <a:t>yer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almaktadır.</a:t>
            </a:r>
            <a:endParaRPr sz="2000">
              <a:latin typeface="Lucida Sans Unicode"/>
              <a:cs typeface="Lucida Sans Unicode"/>
            </a:endParaRPr>
          </a:p>
          <a:p>
            <a:pPr marL="1765300" marR="727075">
              <a:lnSpc>
                <a:spcPct val="115599"/>
              </a:lnSpc>
              <a:spcBef>
                <a:spcPts val="2275"/>
              </a:spcBef>
            </a:pP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Eylem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planında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yer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alan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95" dirty="0">
                <a:solidFill>
                  <a:srgbClr val="1B7894"/>
                </a:solidFill>
                <a:latin typeface="Lucida Sans Unicode"/>
                <a:cs typeface="Lucida Sans Unicode"/>
              </a:rPr>
              <a:t>bazı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55" dirty="0">
                <a:solidFill>
                  <a:srgbClr val="1B7894"/>
                </a:solidFill>
                <a:latin typeface="Lucida Sans Unicode"/>
                <a:cs typeface="Lucida Sans Unicode"/>
              </a:rPr>
              <a:t>ortak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sosyal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30" dirty="0">
                <a:solidFill>
                  <a:srgbClr val="1B7894"/>
                </a:solidFill>
                <a:latin typeface="Lucida Sans Unicode"/>
                <a:cs typeface="Lucida Sans Unicode"/>
              </a:rPr>
              <a:t>etkinlik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ve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70" dirty="0">
                <a:solidFill>
                  <a:srgbClr val="1B7894"/>
                </a:solidFill>
                <a:latin typeface="Lucida Sans Unicode"/>
                <a:cs typeface="Lucida Sans Unicode"/>
              </a:rPr>
              <a:t>kulüp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çalışmalarına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örnekler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şöyledir: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00610" y="6185595"/>
            <a:ext cx="1275080" cy="488315"/>
          </a:xfrm>
          <a:custGeom>
            <a:avLst/>
            <a:gdLst/>
            <a:ahLst/>
            <a:cxnLst/>
            <a:rect l="l" t="t" r="r" b="b"/>
            <a:pathLst>
              <a:path w="1275080" h="488315">
                <a:moveTo>
                  <a:pt x="14042" y="338271"/>
                </a:moveTo>
                <a:lnTo>
                  <a:pt x="7269" y="342542"/>
                </a:lnTo>
                <a:lnTo>
                  <a:pt x="2382" y="349074"/>
                </a:lnTo>
                <a:lnTo>
                  <a:pt x="0" y="357364"/>
                </a:lnTo>
                <a:lnTo>
                  <a:pt x="1324" y="365545"/>
                </a:lnTo>
                <a:lnTo>
                  <a:pt x="520133" y="480554"/>
                </a:lnTo>
                <a:lnTo>
                  <a:pt x="561281" y="487894"/>
                </a:lnTo>
                <a:lnTo>
                  <a:pt x="569444" y="487755"/>
                </a:lnTo>
                <a:lnTo>
                  <a:pt x="596096" y="424542"/>
                </a:lnTo>
                <a:lnTo>
                  <a:pt x="626686" y="271539"/>
                </a:lnTo>
                <a:lnTo>
                  <a:pt x="629999" y="263250"/>
                </a:lnTo>
                <a:lnTo>
                  <a:pt x="635800" y="257487"/>
                </a:lnTo>
                <a:lnTo>
                  <a:pt x="643389" y="254343"/>
                </a:lnTo>
                <a:lnTo>
                  <a:pt x="652064" y="253913"/>
                </a:lnTo>
                <a:lnTo>
                  <a:pt x="958168" y="303118"/>
                </a:lnTo>
                <a:lnTo>
                  <a:pt x="965816" y="306148"/>
                </a:lnTo>
                <a:lnTo>
                  <a:pt x="971962" y="311845"/>
                </a:lnTo>
                <a:lnTo>
                  <a:pt x="975632" y="319554"/>
                </a:lnTo>
                <a:lnTo>
                  <a:pt x="975848" y="328616"/>
                </a:lnTo>
                <a:lnTo>
                  <a:pt x="954666" y="458518"/>
                </a:lnTo>
                <a:lnTo>
                  <a:pt x="956252" y="471900"/>
                </a:lnTo>
                <a:lnTo>
                  <a:pt x="964209" y="481365"/>
                </a:lnTo>
                <a:lnTo>
                  <a:pt x="975853" y="485105"/>
                </a:lnTo>
                <a:lnTo>
                  <a:pt x="988500" y="481311"/>
                </a:lnTo>
                <a:lnTo>
                  <a:pt x="1264684" y="302028"/>
                </a:lnTo>
                <a:lnTo>
                  <a:pt x="1271272" y="295793"/>
                </a:lnTo>
                <a:lnTo>
                  <a:pt x="1274623" y="287306"/>
                </a:lnTo>
                <a:lnTo>
                  <a:pt x="1274752" y="277922"/>
                </a:lnTo>
                <a:lnTo>
                  <a:pt x="1271673" y="268995"/>
                </a:lnTo>
                <a:lnTo>
                  <a:pt x="1067611" y="8490"/>
                </a:lnTo>
                <a:lnTo>
                  <a:pt x="1056770" y="585"/>
                </a:lnTo>
                <a:lnTo>
                  <a:pt x="1044503" y="0"/>
                </a:lnTo>
                <a:lnTo>
                  <a:pt x="1033888" y="6046"/>
                </a:lnTo>
                <a:lnTo>
                  <a:pt x="1028004" y="18040"/>
                </a:lnTo>
                <a:lnTo>
                  <a:pt x="1006821" y="147942"/>
                </a:lnTo>
                <a:lnTo>
                  <a:pt x="1003827" y="155596"/>
                </a:lnTo>
                <a:lnTo>
                  <a:pt x="998164" y="161735"/>
                </a:lnTo>
                <a:lnTo>
                  <a:pt x="990485" y="165385"/>
                </a:lnTo>
                <a:lnTo>
                  <a:pt x="981444" y="165568"/>
                </a:lnTo>
                <a:lnTo>
                  <a:pt x="542347" y="91686"/>
                </a:lnTo>
                <a:lnTo>
                  <a:pt x="533769" y="92287"/>
                </a:lnTo>
                <a:lnTo>
                  <a:pt x="526343" y="95718"/>
                </a:lnTo>
                <a:lnTo>
                  <a:pt x="520574" y="101539"/>
                </a:lnTo>
                <a:lnTo>
                  <a:pt x="516969" y="109312"/>
                </a:lnTo>
                <a:lnTo>
                  <a:pt x="473277" y="321423"/>
                </a:lnTo>
                <a:lnTo>
                  <a:pt x="470284" y="328193"/>
                </a:lnTo>
                <a:lnTo>
                  <a:pt x="465403" y="333763"/>
                </a:lnTo>
                <a:lnTo>
                  <a:pt x="458897" y="337530"/>
                </a:lnTo>
                <a:lnTo>
                  <a:pt x="451026" y="338891"/>
                </a:lnTo>
                <a:lnTo>
                  <a:pt x="22081" y="336763"/>
                </a:lnTo>
                <a:lnTo>
                  <a:pt x="14042" y="338271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6498" y="1600199"/>
            <a:ext cx="28575" cy="2974975"/>
          </a:xfrm>
          <a:custGeom>
            <a:avLst/>
            <a:gdLst/>
            <a:ahLst/>
            <a:cxnLst/>
            <a:rect l="l" t="t" r="r" b="b"/>
            <a:pathLst>
              <a:path w="28575" h="2974975">
                <a:moveTo>
                  <a:pt x="0" y="2974591"/>
                </a:moveTo>
                <a:lnTo>
                  <a:pt x="28574" y="2974591"/>
                </a:lnTo>
                <a:lnTo>
                  <a:pt x="28574" y="0"/>
                </a:lnTo>
                <a:lnTo>
                  <a:pt x="0" y="0"/>
                </a:lnTo>
                <a:lnTo>
                  <a:pt x="0" y="2974591"/>
                </a:lnTo>
                <a:close/>
              </a:path>
            </a:pathLst>
          </a:custGeom>
          <a:solidFill>
            <a:srgbClr val="1B7894">
              <a:alpha val="337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753600" cy="4575810"/>
            <a:chOff x="0" y="0"/>
            <a:chExt cx="9753600" cy="4575810"/>
          </a:xfrm>
        </p:grpSpPr>
        <p:sp>
          <p:nvSpPr>
            <p:cNvPr id="4" name="object 4"/>
            <p:cNvSpPr/>
            <p:nvPr/>
          </p:nvSpPr>
          <p:spPr>
            <a:xfrm>
              <a:off x="6307040" y="1600199"/>
              <a:ext cx="28575" cy="2974975"/>
            </a:xfrm>
            <a:custGeom>
              <a:avLst/>
              <a:gdLst/>
              <a:ahLst/>
              <a:cxnLst/>
              <a:rect l="l" t="t" r="r" b="b"/>
              <a:pathLst>
                <a:path w="28575" h="2974975">
                  <a:moveTo>
                    <a:pt x="0" y="2974591"/>
                  </a:moveTo>
                  <a:lnTo>
                    <a:pt x="28574" y="2974591"/>
                  </a:lnTo>
                  <a:lnTo>
                    <a:pt x="28574" y="0"/>
                  </a:lnTo>
                  <a:lnTo>
                    <a:pt x="0" y="0"/>
                  </a:lnTo>
                  <a:lnTo>
                    <a:pt x="0" y="2974591"/>
                  </a:lnTo>
                  <a:close/>
                </a:path>
              </a:pathLst>
            </a:custGeom>
            <a:solidFill>
              <a:srgbClr val="1B7894">
                <a:alpha val="337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753600" cy="1600200"/>
            </a:xfrm>
            <a:custGeom>
              <a:avLst/>
              <a:gdLst/>
              <a:ahLst/>
              <a:cxnLst/>
              <a:rect l="l" t="t" r="r" b="b"/>
              <a:pathLst>
                <a:path w="9753600" h="1600200">
                  <a:moveTo>
                    <a:pt x="0" y="0"/>
                  </a:moveTo>
                  <a:lnTo>
                    <a:pt x="9753599" y="0"/>
                  </a:lnTo>
                  <a:lnTo>
                    <a:pt x="9753599" y="1600199"/>
                  </a:lnTo>
                  <a:lnTo>
                    <a:pt x="0" y="1600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6" y="294169"/>
              <a:ext cx="9752330" cy="1128395"/>
            </a:xfrm>
            <a:custGeom>
              <a:avLst/>
              <a:gdLst/>
              <a:ahLst/>
              <a:cxnLst/>
              <a:rect l="l" t="t" r="r" b="b"/>
              <a:pathLst>
                <a:path w="9752330" h="1128395">
                  <a:moveTo>
                    <a:pt x="505142" y="622998"/>
                  </a:moveTo>
                  <a:lnTo>
                    <a:pt x="0" y="117868"/>
                  </a:lnTo>
                  <a:lnTo>
                    <a:pt x="0" y="1128141"/>
                  </a:lnTo>
                  <a:lnTo>
                    <a:pt x="505142" y="622998"/>
                  </a:lnTo>
                  <a:close/>
                </a:path>
                <a:path w="9752330" h="1128395">
                  <a:moveTo>
                    <a:pt x="9752000" y="0"/>
                  </a:moveTo>
                  <a:lnTo>
                    <a:pt x="9246870" y="505142"/>
                  </a:lnTo>
                  <a:lnTo>
                    <a:pt x="9752000" y="1010285"/>
                  </a:lnTo>
                  <a:lnTo>
                    <a:pt x="9752000" y="0"/>
                  </a:lnTo>
                  <a:close/>
                </a:path>
              </a:pathLst>
            </a:custGeom>
            <a:solidFill>
              <a:srgbClr val="FFFFFF">
                <a:alpha val="568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1765" y="1943943"/>
              <a:ext cx="1754468" cy="263170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7695" marR="5080" indent="-1740535">
              <a:lnSpc>
                <a:spcPct val="116700"/>
              </a:lnSpc>
              <a:spcBef>
                <a:spcPts val="95"/>
              </a:spcBef>
            </a:pPr>
            <a:r>
              <a:rPr spc="-125" dirty="0">
                <a:latin typeface="Trebuchet MS"/>
                <a:cs typeface="Trebuchet MS"/>
              </a:rPr>
              <a:t>10.</a:t>
            </a:r>
            <a:r>
              <a:rPr spc="-114" dirty="0">
                <a:latin typeface="Trebuchet MS"/>
                <a:cs typeface="Trebuchet MS"/>
              </a:rPr>
              <a:t> </a:t>
            </a:r>
            <a:r>
              <a:rPr spc="125" dirty="0">
                <a:latin typeface="Trebuchet MS"/>
                <a:cs typeface="Trebuchet MS"/>
              </a:rPr>
              <a:t>Sosyal</a:t>
            </a:r>
            <a:r>
              <a:rPr spc="-110" dirty="0">
                <a:latin typeface="Trebuchet MS"/>
                <a:cs typeface="Trebuchet MS"/>
              </a:rPr>
              <a:t> </a:t>
            </a:r>
            <a:r>
              <a:rPr spc="90" dirty="0">
                <a:latin typeface="Trebuchet MS"/>
                <a:cs typeface="Trebuchet MS"/>
              </a:rPr>
              <a:t>etkinlik/</a:t>
            </a:r>
            <a:r>
              <a:rPr spc="-114" dirty="0">
                <a:latin typeface="Trebuchet MS"/>
                <a:cs typeface="Trebuchet MS"/>
              </a:rPr>
              <a:t> </a:t>
            </a:r>
            <a:r>
              <a:rPr spc="135" dirty="0">
                <a:latin typeface="Trebuchet MS"/>
                <a:cs typeface="Trebuchet MS"/>
              </a:rPr>
              <a:t>klüp</a:t>
            </a:r>
            <a:r>
              <a:rPr spc="-110" dirty="0">
                <a:latin typeface="Trebuchet MS"/>
                <a:cs typeface="Trebuchet MS"/>
              </a:rPr>
              <a:t> </a:t>
            </a:r>
            <a:r>
              <a:rPr spc="110" dirty="0">
                <a:latin typeface="Trebuchet MS"/>
                <a:cs typeface="Trebuchet MS"/>
              </a:rPr>
              <a:t>çalışmaları </a:t>
            </a:r>
            <a:r>
              <a:rPr spc="90" dirty="0">
                <a:latin typeface="Trebuchet MS"/>
                <a:cs typeface="Trebuchet MS"/>
              </a:rPr>
              <a:t>planlamalarımız: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3356337" y="1943943"/>
            <a:ext cx="5512435" cy="2632075"/>
            <a:chOff x="3356337" y="1943943"/>
            <a:chExt cx="5512435" cy="263207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4124" y="1943943"/>
              <a:ext cx="1754467" cy="26317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6337" y="1944013"/>
              <a:ext cx="199159" cy="19925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824654" y="4842272"/>
            <a:ext cx="2270125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Lisesi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Bilim</a:t>
            </a:r>
            <a:r>
              <a:rPr sz="2000" spc="-13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ve</a:t>
            </a:r>
            <a:r>
              <a:rPr sz="2000" spc="-13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Teknoloji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Kulübü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ile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birlikte </a:t>
            </a:r>
            <a:r>
              <a:rPr sz="2000" spc="-30" dirty="0">
                <a:solidFill>
                  <a:srgbClr val="1B7894"/>
                </a:solidFill>
                <a:latin typeface="Lucida Sans Unicode"/>
                <a:cs typeface="Lucida Sans Unicode"/>
              </a:rPr>
              <a:t>Dünya</a:t>
            </a:r>
            <a:r>
              <a:rPr sz="2000" spc="-13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1B7894"/>
                </a:solidFill>
                <a:latin typeface="Lucida Sans Unicode"/>
                <a:cs typeface="Lucida Sans Unicode"/>
              </a:rPr>
              <a:t>Mol</a:t>
            </a:r>
            <a:r>
              <a:rPr sz="2000" spc="-15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Günü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etkinliklerini gerçekleştirmek.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8820" y="4842272"/>
            <a:ext cx="2289175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Lisesi </a:t>
            </a:r>
            <a:r>
              <a:rPr sz="2000" spc="-35" dirty="0">
                <a:solidFill>
                  <a:srgbClr val="1B7894"/>
                </a:solidFill>
                <a:latin typeface="Lucida Sans Unicode"/>
                <a:cs typeface="Lucida Sans Unicode"/>
              </a:rPr>
              <a:t>Genç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Mühendisler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Kulübü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ile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birlikte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çevrimiçi</a:t>
            </a:r>
            <a:r>
              <a:rPr sz="2000" spc="-7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Robotik Kodlama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çalışmaları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yapmak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0097" y="1870907"/>
            <a:ext cx="2327275" cy="249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230">
              <a:lnSpc>
                <a:spcPct val="115599"/>
              </a:lnSpc>
              <a:spcBef>
                <a:spcPts val="100"/>
              </a:spcBef>
            </a:pP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Lisesi </a:t>
            </a:r>
            <a:r>
              <a:rPr sz="2000" spc="-55" dirty="0">
                <a:solidFill>
                  <a:srgbClr val="1B7894"/>
                </a:solidFill>
                <a:latin typeface="Lucida Sans Unicode"/>
                <a:cs typeface="Lucida Sans Unicode"/>
              </a:rPr>
              <a:t>Kültür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ve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Edebiyat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Kulübü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ile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birlikte</a:t>
            </a:r>
            <a:endParaRPr sz="2000">
              <a:latin typeface="Lucida Sans Unicode"/>
              <a:cs typeface="Lucida Sans Unicode"/>
            </a:endParaRPr>
          </a:p>
          <a:p>
            <a:pPr marL="12700" marR="5080" indent="65405">
              <a:lnSpc>
                <a:spcPct val="115599"/>
              </a:lnSpc>
            </a:pPr>
            <a:r>
              <a:rPr sz="2000" dirty="0">
                <a:solidFill>
                  <a:srgbClr val="1B7894"/>
                </a:solidFill>
                <a:latin typeface="Lucida Sans Unicode"/>
                <a:cs typeface="Lucida Sans Unicode"/>
              </a:rPr>
              <a:t>''</a:t>
            </a:r>
            <a:r>
              <a:rPr sz="2000" spc="-13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1B7894"/>
                </a:solidFill>
                <a:latin typeface="Lucida Sans Unicode"/>
                <a:cs typeface="Lucida Sans Unicode"/>
              </a:rPr>
              <a:t>Bil</a:t>
            </a:r>
            <a:r>
              <a:rPr sz="2000" spc="-13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30" dirty="0">
                <a:solidFill>
                  <a:srgbClr val="1B7894"/>
                </a:solidFill>
                <a:latin typeface="Lucida Sans Unicode"/>
                <a:cs typeface="Lucida Sans Unicode"/>
              </a:rPr>
              <a:t>Bakalım</a:t>
            </a:r>
            <a:r>
              <a:rPr sz="2000" spc="-12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1B7894"/>
                </a:solidFill>
                <a:latin typeface="Lucida Sans Unicode"/>
                <a:cs typeface="Lucida Sans Unicode"/>
              </a:rPr>
              <a:t>Hangi </a:t>
            </a:r>
            <a:r>
              <a:rPr sz="2000" spc="-45" dirty="0">
                <a:solidFill>
                  <a:srgbClr val="1B7894"/>
                </a:solidFill>
                <a:latin typeface="Lucida Sans Unicode"/>
                <a:cs typeface="Lucida Sans Unicode"/>
              </a:rPr>
              <a:t>Kitap''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ortak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etkinliği düzenlemek.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10097" y="4666059"/>
            <a:ext cx="2270125" cy="249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Lisesi 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Akıl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ve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75" dirty="0">
                <a:solidFill>
                  <a:srgbClr val="1B7894"/>
                </a:solidFill>
                <a:latin typeface="Lucida Sans Unicode"/>
                <a:cs typeface="Lucida Sans Unicode"/>
              </a:rPr>
              <a:t>Dil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Oyunları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Kulübü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ile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birlikte </a:t>
            </a: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akıl</a:t>
            </a:r>
            <a:r>
              <a:rPr sz="2000" spc="-114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ve</a:t>
            </a:r>
            <a:r>
              <a:rPr sz="2000" spc="-12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dil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oyunlarına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yönelik </a:t>
            </a:r>
            <a:r>
              <a:rPr sz="2000" spc="-55" dirty="0">
                <a:solidFill>
                  <a:srgbClr val="1B7894"/>
                </a:solidFill>
                <a:latin typeface="Lucida Sans Unicode"/>
                <a:cs typeface="Lucida Sans Unicode"/>
              </a:rPr>
              <a:t>ortak</a:t>
            </a:r>
            <a:r>
              <a:rPr sz="2000" spc="-7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etkinlik düzenlemek.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6337" y="4739168"/>
            <a:ext cx="199159" cy="1992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0525" y="1600201"/>
            <a:ext cx="28575" cy="2974975"/>
          </a:xfrm>
          <a:custGeom>
            <a:avLst/>
            <a:gdLst/>
            <a:ahLst/>
            <a:cxnLst/>
            <a:rect l="l" t="t" r="r" b="b"/>
            <a:pathLst>
              <a:path w="28575" h="2974975">
                <a:moveTo>
                  <a:pt x="0" y="2974590"/>
                </a:moveTo>
                <a:lnTo>
                  <a:pt x="28574" y="2974590"/>
                </a:lnTo>
                <a:lnTo>
                  <a:pt x="28574" y="0"/>
                </a:lnTo>
                <a:lnTo>
                  <a:pt x="0" y="0"/>
                </a:lnTo>
                <a:lnTo>
                  <a:pt x="0" y="2974590"/>
                </a:lnTo>
                <a:close/>
              </a:path>
            </a:pathLst>
          </a:custGeom>
          <a:solidFill>
            <a:srgbClr val="1B7894">
              <a:alpha val="337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"/>
            <a:ext cx="9753600" cy="4575175"/>
            <a:chOff x="0" y="1"/>
            <a:chExt cx="9753600" cy="4575175"/>
          </a:xfrm>
        </p:grpSpPr>
        <p:sp>
          <p:nvSpPr>
            <p:cNvPr id="4" name="object 4"/>
            <p:cNvSpPr/>
            <p:nvPr/>
          </p:nvSpPr>
          <p:spPr>
            <a:xfrm>
              <a:off x="6307040" y="1600201"/>
              <a:ext cx="28575" cy="2974975"/>
            </a:xfrm>
            <a:custGeom>
              <a:avLst/>
              <a:gdLst/>
              <a:ahLst/>
              <a:cxnLst/>
              <a:rect l="l" t="t" r="r" b="b"/>
              <a:pathLst>
                <a:path w="28575" h="2974975">
                  <a:moveTo>
                    <a:pt x="0" y="2974590"/>
                  </a:moveTo>
                  <a:lnTo>
                    <a:pt x="28574" y="2974590"/>
                  </a:lnTo>
                  <a:lnTo>
                    <a:pt x="28574" y="0"/>
                  </a:lnTo>
                  <a:lnTo>
                    <a:pt x="0" y="0"/>
                  </a:lnTo>
                  <a:lnTo>
                    <a:pt x="0" y="2974590"/>
                  </a:lnTo>
                  <a:close/>
                </a:path>
              </a:pathLst>
            </a:custGeom>
            <a:solidFill>
              <a:srgbClr val="1B7894">
                <a:alpha val="337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"/>
              <a:ext cx="9753600" cy="1600200"/>
            </a:xfrm>
            <a:custGeom>
              <a:avLst/>
              <a:gdLst/>
              <a:ahLst/>
              <a:cxnLst/>
              <a:rect l="l" t="t" r="r" b="b"/>
              <a:pathLst>
                <a:path w="9753600" h="1600200">
                  <a:moveTo>
                    <a:pt x="0" y="0"/>
                  </a:moveTo>
                  <a:lnTo>
                    <a:pt x="9753599" y="0"/>
                  </a:lnTo>
                  <a:lnTo>
                    <a:pt x="9753599" y="1600199"/>
                  </a:lnTo>
                  <a:lnTo>
                    <a:pt x="0" y="1600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6" y="294169"/>
              <a:ext cx="9752330" cy="1128395"/>
            </a:xfrm>
            <a:custGeom>
              <a:avLst/>
              <a:gdLst/>
              <a:ahLst/>
              <a:cxnLst/>
              <a:rect l="l" t="t" r="r" b="b"/>
              <a:pathLst>
                <a:path w="9752330" h="1128395">
                  <a:moveTo>
                    <a:pt x="505142" y="622998"/>
                  </a:moveTo>
                  <a:lnTo>
                    <a:pt x="0" y="117868"/>
                  </a:lnTo>
                  <a:lnTo>
                    <a:pt x="0" y="1128141"/>
                  </a:lnTo>
                  <a:lnTo>
                    <a:pt x="505142" y="622998"/>
                  </a:lnTo>
                  <a:close/>
                </a:path>
                <a:path w="9752330" h="1128395">
                  <a:moveTo>
                    <a:pt x="9752000" y="0"/>
                  </a:moveTo>
                  <a:lnTo>
                    <a:pt x="9246870" y="505142"/>
                  </a:lnTo>
                  <a:lnTo>
                    <a:pt x="9752000" y="1010285"/>
                  </a:lnTo>
                  <a:lnTo>
                    <a:pt x="9752000" y="0"/>
                  </a:lnTo>
                  <a:close/>
                </a:path>
              </a:pathLst>
            </a:custGeom>
            <a:solidFill>
              <a:srgbClr val="FFFFFF">
                <a:alpha val="568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7695" marR="5080" indent="-1740535">
              <a:lnSpc>
                <a:spcPct val="116700"/>
              </a:lnSpc>
              <a:spcBef>
                <a:spcPts val="95"/>
              </a:spcBef>
            </a:pPr>
            <a:r>
              <a:rPr spc="-125" dirty="0">
                <a:latin typeface="Trebuchet MS"/>
                <a:cs typeface="Trebuchet MS"/>
              </a:rPr>
              <a:t>10.</a:t>
            </a:r>
            <a:r>
              <a:rPr spc="-114" dirty="0">
                <a:latin typeface="Trebuchet MS"/>
                <a:cs typeface="Trebuchet MS"/>
              </a:rPr>
              <a:t> </a:t>
            </a:r>
            <a:r>
              <a:rPr spc="125" dirty="0">
                <a:latin typeface="Trebuchet MS"/>
                <a:cs typeface="Trebuchet MS"/>
              </a:rPr>
              <a:t>Sosyal</a:t>
            </a:r>
            <a:r>
              <a:rPr spc="-110" dirty="0">
                <a:latin typeface="Trebuchet MS"/>
                <a:cs typeface="Trebuchet MS"/>
              </a:rPr>
              <a:t> </a:t>
            </a:r>
            <a:r>
              <a:rPr spc="90" dirty="0">
                <a:latin typeface="Trebuchet MS"/>
                <a:cs typeface="Trebuchet MS"/>
              </a:rPr>
              <a:t>etkinlik/</a:t>
            </a:r>
            <a:r>
              <a:rPr spc="-114" dirty="0">
                <a:latin typeface="Trebuchet MS"/>
                <a:cs typeface="Trebuchet MS"/>
              </a:rPr>
              <a:t> </a:t>
            </a:r>
            <a:r>
              <a:rPr spc="135" dirty="0">
                <a:latin typeface="Trebuchet MS"/>
                <a:cs typeface="Trebuchet MS"/>
              </a:rPr>
              <a:t>klüp</a:t>
            </a:r>
            <a:r>
              <a:rPr spc="-110" dirty="0">
                <a:latin typeface="Trebuchet MS"/>
                <a:cs typeface="Trebuchet MS"/>
              </a:rPr>
              <a:t> </a:t>
            </a:r>
            <a:r>
              <a:rPr spc="110" dirty="0">
                <a:latin typeface="Trebuchet MS"/>
                <a:cs typeface="Trebuchet MS"/>
              </a:rPr>
              <a:t>çalışmaları </a:t>
            </a:r>
            <a:r>
              <a:rPr spc="90" dirty="0">
                <a:latin typeface="Trebuchet MS"/>
                <a:cs typeface="Trebuchet MS"/>
              </a:rPr>
              <a:t>planlamalarımız: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03523" y="1943945"/>
            <a:ext cx="8565515" cy="2632075"/>
            <a:chOff x="303523" y="1943945"/>
            <a:chExt cx="8565515" cy="26320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9566" y="1943945"/>
              <a:ext cx="1754467" cy="26317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4124" y="1943945"/>
              <a:ext cx="1754467" cy="26317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523" y="2051777"/>
              <a:ext cx="199159" cy="19925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710097" y="4842275"/>
            <a:ext cx="2270125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Lisesi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Hayat</a:t>
            </a:r>
            <a:r>
              <a:rPr sz="2000" spc="-12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Boyu </a:t>
            </a:r>
            <a:r>
              <a:rPr sz="2000" spc="-35" dirty="0">
                <a:solidFill>
                  <a:srgbClr val="1B7894"/>
                </a:solidFill>
                <a:latin typeface="Lucida Sans Unicode"/>
                <a:cs typeface="Lucida Sans Unicode"/>
              </a:rPr>
              <a:t>Matematik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Kulübü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ile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birlikte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eş </a:t>
            </a:r>
            <a:r>
              <a:rPr sz="2000" spc="-65" dirty="0">
                <a:solidFill>
                  <a:srgbClr val="1B7894"/>
                </a:solidFill>
                <a:latin typeface="Lucida Sans Unicode"/>
                <a:cs typeface="Lucida Sans Unicode"/>
              </a:rPr>
              <a:t>zamanlı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1B7894"/>
                </a:solidFill>
                <a:latin typeface="Lucida Sans Unicode"/>
                <a:cs typeface="Lucida Sans Unicode"/>
              </a:rPr>
              <a:t>Pi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günü </a:t>
            </a:r>
            <a:r>
              <a:rPr sz="2000" spc="-70" dirty="0">
                <a:solidFill>
                  <a:srgbClr val="1B7894"/>
                </a:solidFill>
                <a:latin typeface="Lucida Sans Unicode"/>
                <a:cs typeface="Lucida Sans Unicode"/>
              </a:rPr>
              <a:t>etkinlikleri</a:t>
            </a:r>
            <a:r>
              <a:rPr sz="2000" spc="-4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yapmak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8820" y="1978670"/>
            <a:ext cx="2326005" cy="5180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Lisesi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Almanca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Konuşma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Kulübü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ile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birlikte </a:t>
            </a: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ve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Kırklareli </a:t>
            </a:r>
            <a:r>
              <a:rPr sz="2000" spc="-75" dirty="0">
                <a:solidFill>
                  <a:srgbClr val="1B7894"/>
                </a:solidFill>
                <a:latin typeface="Lucida Sans Unicode"/>
                <a:cs typeface="Lucida Sans Unicode"/>
              </a:rPr>
              <a:t>illerimizin</a:t>
            </a:r>
            <a:r>
              <a:rPr sz="2000" spc="-6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tanıtıldığı Almanca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pano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hazırlamak.</a:t>
            </a:r>
            <a:endParaRPr sz="2000">
              <a:latin typeface="Lucida Sans Unicode"/>
              <a:cs typeface="Lucida Sans Unicode"/>
            </a:endParaRPr>
          </a:p>
          <a:p>
            <a:pPr marL="12700" marR="60960">
              <a:lnSpc>
                <a:spcPct val="115599"/>
              </a:lnSpc>
              <a:spcBef>
                <a:spcPts val="1735"/>
              </a:spcBef>
            </a:pP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Lisesi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Almanca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Konuşma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Kulübü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ile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birlikte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''Değerler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Eğitimi'' </a:t>
            </a:r>
            <a:r>
              <a:rPr sz="2000" spc="-55" dirty="0">
                <a:solidFill>
                  <a:srgbClr val="1B7894"/>
                </a:solidFill>
                <a:latin typeface="Lucida Sans Unicode"/>
                <a:cs typeface="Lucida Sans Unicode"/>
              </a:rPr>
              <a:t>konusu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ile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ilgili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Almanca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olarak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video</a:t>
            </a:r>
            <a:r>
              <a:rPr sz="2000" spc="-114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hazırlamak.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523" y="4813782"/>
            <a:ext cx="199159" cy="19925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926073" y="4740676"/>
            <a:ext cx="2270125" cy="249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Lisesi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Bilim</a:t>
            </a:r>
            <a:r>
              <a:rPr sz="2000" spc="-13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ve</a:t>
            </a:r>
            <a:r>
              <a:rPr sz="2000" spc="-13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Teknoloji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Kulübü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ile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birlikte </a:t>
            </a:r>
            <a:r>
              <a:rPr sz="2000" spc="-55" dirty="0">
                <a:solidFill>
                  <a:srgbClr val="1B7894"/>
                </a:solidFill>
                <a:latin typeface="Lucida Sans Unicode"/>
                <a:cs typeface="Lucida Sans Unicode"/>
              </a:rPr>
              <a:t>Kimya</a:t>
            </a:r>
            <a:r>
              <a:rPr sz="2000" spc="-7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Atölyesinde </a:t>
            </a:r>
            <a:r>
              <a:rPr sz="2000" spc="-55" dirty="0">
                <a:solidFill>
                  <a:srgbClr val="1B7894"/>
                </a:solidFill>
                <a:latin typeface="Lucida Sans Unicode"/>
                <a:cs typeface="Lucida Sans Unicode"/>
              </a:rPr>
              <a:t>ortak</a:t>
            </a:r>
            <a:r>
              <a:rPr sz="2000" spc="-7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deney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çalışmaları yapmak.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0525" y="1600199"/>
            <a:ext cx="28575" cy="2974975"/>
          </a:xfrm>
          <a:custGeom>
            <a:avLst/>
            <a:gdLst/>
            <a:ahLst/>
            <a:cxnLst/>
            <a:rect l="l" t="t" r="r" b="b"/>
            <a:pathLst>
              <a:path w="28575" h="2974975">
                <a:moveTo>
                  <a:pt x="0" y="2974591"/>
                </a:moveTo>
                <a:lnTo>
                  <a:pt x="28574" y="2974591"/>
                </a:lnTo>
                <a:lnTo>
                  <a:pt x="28574" y="0"/>
                </a:lnTo>
                <a:lnTo>
                  <a:pt x="0" y="0"/>
                </a:lnTo>
                <a:lnTo>
                  <a:pt x="0" y="2974591"/>
                </a:lnTo>
                <a:close/>
              </a:path>
            </a:pathLst>
          </a:custGeom>
          <a:solidFill>
            <a:srgbClr val="1B7894">
              <a:alpha val="337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753600" cy="4575175"/>
            <a:chOff x="0" y="0"/>
            <a:chExt cx="9753600" cy="4575175"/>
          </a:xfrm>
        </p:grpSpPr>
        <p:sp>
          <p:nvSpPr>
            <p:cNvPr id="4" name="object 4"/>
            <p:cNvSpPr/>
            <p:nvPr/>
          </p:nvSpPr>
          <p:spPr>
            <a:xfrm>
              <a:off x="6307040" y="1600199"/>
              <a:ext cx="28575" cy="2974975"/>
            </a:xfrm>
            <a:custGeom>
              <a:avLst/>
              <a:gdLst/>
              <a:ahLst/>
              <a:cxnLst/>
              <a:rect l="l" t="t" r="r" b="b"/>
              <a:pathLst>
                <a:path w="28575" h="2974975">
                  <a:moveTo>
                    <a:pt x="0" y="2974591"/>
                  </a:moveTo>
                  <a:lnTo>
                    <a:pt x="28574" y="2974591"/>
                  </a:lnTo>
                  <a:lnTo>
                    <a:pt x="28574" y="0"/>
                  </a:lnTo>
                  <a:lnTo>
                    <a:pt x="0" y="0"/>
                  </a:lnTo>
                  <a:lnTo>
                    <a:pt x="0" y="2974591"/>
                  </a:lnTo>
                  <a:close/>
                </a:path>
              </a:pathLst>
            </a:custGeom>
            <a:solidFill>
              <a:srgbClr val="1B7894">
                <a:alpha val="337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753600" cy="1600200"/>
            </a:xfrm>
            <a:custGeom>
              <a:avLst/>
              <a:gdLst/>
              <a:ahLst/>
              <a:cxnLst/>
              <a:rect l="l" t="t" r="r" b="b"/>
              <a:pathLst>
                <a:path w="9753600" h="1600200">
                  <a:moveTo>
                    <a:pt x="0" y="0"/>
                  </a:moveTo>
                  <a:lnTo>
                    <a:pt x="9753599" y="0"/>
                  </a:lnTo>
                  <a:lnTo>
                    <a:pt x="9753599" y="1600199"/>
                  </a:lnTo>
                  <a:lnTo>
                    <a:pt x="0" y="1600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6" y="294169"/>
              <a:ext cx="9752330" cy="1012825"/>
            </a:xfrm>
            <a:custGeom>
              <a:avLst/>
              <a:gdLst/>
              <a:ahLst/>
              <a:cxnLst/>
              <a:rect l="l" t="t" r="r" b="b"/>
              <a:pathLst>
                <a:path w="9752330" h="1012825">
                  <a:moveTo>
                    <a:pt x="505142" y="507568"/>
                  </a:moveTo>
                  <a:lnTo>
                    <a:pt x="0" y="2425"/>
                  </a:lnTo>
                  <a:lnTo>
                    <a:pt x="0" y="1012710"/>
                  </a:lnTo>
                  <a:lnTo>
                    <a:pt x="505142" y="507568"/>
                  </a:lnTo>
                  <a:close/>
                </a:path>
                <a:path w="9752330" h="1012825">
                  <a:moveTo>
                    <a:pt x="9752000" y="0"/>
                  </a:moveTo>
                  <a:lnTo>
                    <a:pt x="9246870" y="505142"/>
                  </a:lnTo>
                  <a:lnTo>
                    <a:pt x="9752000" y="1010285"/>
                  </a:lnTo>
                  <a:lnTo>
                    <a:pt x="9752000" y="0"/>
                  </a:lnTo>
                  <a:close/>
                </a:path>
              </a:pathLst>
            </a:custGeom>
            <a:solidFill>
              <a:srgbClr val="FFFFFF">
                <a:alpha val="568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007" y="1852978"/>
              <a:ext cx="1754467" cy="26317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9565" y="1852978"/>
              <a:ext cx="1754467" cy="26317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2246" y="1960811"/>
              <a:ext cx="199159" cy="19925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7695" marR="5080" indent="-1740535">
              <a:lnSpc>
                <a:spcPct val="116700"/>
              </a:lnSpc>
              <a:spcBef>
                <a:spcPts val="95"/>
              </a:spcBef>
            </a:pPr>
            <a:r>
              <a:rPr spc="-125" dirty="0">
                <a:latin typeface="Trebuchet MS"/>
                <a:cs typeface="Trebuchet MS"/>
              </a:rPr>
              <a:t>10.</a:t>
            </a:r>
            <a:r>
              <a:rPr spc="-114" dirty="0">
                <a:latin typeface="Trebuchet MS"/>
                <a:cs typeface="Trebuchet MS"/>
              </a:rPr>
              <a:t> </a:t>
            </a:r>
            <a:r>
              <a:rPr spc="125" dirty="0">
                <a:latin typeface="Trebuchet MS"/>
                <a:cs typeface="Trebuchet MS"/>
              </a:rPr>
              <a:t>Sosyal</a:t>
            </a:r>
            <a:r>
              <a:rPr spc="-110" dirty="0">
                <a:latin typeface="Trebuchet MS"/>
                <a:cs typeface="Trebuchet MS"/>
              </a:rPr>
              <a:t> </a:t>
            </a:r>
            <a:r>
              <a:rPr spc="90" dirty="0">
                <a:latin typeface="Trebuchet MS"/>
                <a:cs typeface="Trebuchet MS"/>
              </a:rPr>
              <a:t>etkinlik/</a:t>
            </a:r>
            <a:r>
              <a:rPr spc="-114" dirty="0">
                <a:latin typeface="Trebuchet MS"/>
                <a:cs typeface="Trebuchet MS"/>
              </a:rPr>
              <a:t> </a:t>
            </a:r>
            <a:r>
              <a:rPr spc="135" dirty="0">
                <a:latin typeface="Trebuchet MS"/>
                <a:cs typeface="Trebuchet MS"/>
              </a:rPr>
              <a:t>klüp</a:t>
            </a:r>
            <a:r>
              <a:rPr spc="-110" dirty="0">
                <a:latin typeface="Trebuchet MS"/>
                <a:cs typeface="Trebuchet MS"/>
              </a:rPr>
              <a:t> </a:t>
            </a:r>
            <a:r>
              <a:rPr spc="110" dirty="0">
                <a:latin typeface="Trebuchet MS"/>
                <a:cs typeface="Trebuchet MS"/>
              </a:rPr>
              <a:t>çalışmaları </a:t>
            </a:r>
            <a:r>
              <a:rPr spc="90" dirty="0">
                <a:latin typeface="Trebuchet MS"/>
                <a:cs typeface="Trebuchet MS"/>
              </a:rPr>
              <a:t>planlamalarımız: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8820" y="4666061"/>
            <a:ext cx="2270125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Lisesi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Bilim</a:t>
            </a:r>
            <a:r>
              <a:rPr sz="2000" spc="-13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ve</a:t>
            </a:r>
            <a:r>
              <a:rPr sz="2000" spc="-13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Teknoloji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Kulübü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ile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birlikte </a:t>
            </a:r>
            <a:r>
              <a:rPr sz="2000" spc="-55" dirty="0">
                <a:solidFill>
                  <a:srgbClr val="1B7894"/>
                </a:solidFill>
                <a:latin typeface="Lucida Sans Unicode"/>
                <a:cs typeface="Lucida Sans Unicode"/>
              </a:rPr>
              <a:t>Kimya</a:t>
            </a:r>
            <a:r>
              <a:rPr sz="2000" spc="-7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Günü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etkinlikleri gerçekleştirmek.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2246" y="4840769"/>
            <a:ext cx="199159" cy="19925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710097" y="4767660"/>
            <a:ext cx="2270125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Lisesi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Bilim</a:t>
            </a:r>
            <a:r>
              <a:rPr sz="2000" spc="-13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ve</a:t>
            </a:r>
            <a:r>
              <a:rPr sz="2000" spc="-13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Teknoloji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Kulübü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ile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birlikte</a:t>
            </a:r>
            <a:endParaRPr sz="2000">
              <a:latin typeface="Lucida Sans Unicode"/>
              <a:cs typeface="Lucida Sans Unicode"/>
            </a:endParaRPr>
          </a:p>
          <a:p>
            <a:pPr marL="12700" marR="195580">
              <a:lnSpc>
                <a:spcPct val="115599"/>
              </a:lnSpc>
            </a:pPr>
            <a:r>
              <a:rPr sz="2000" dirty="0">
                <a:solidFill>
                  <a:srgbClr val="1B7894"/>
                </a:solidFill>
                <a:latin typeface="Lucida Sans Unicode"/>
                <a:cs typeface="Lucida Sans Unicode"/>
              </a:rPr>
              <a:t>''</a:t>
            </a:r>
            <a:r>
              <a:rPr sz="2000" spc="-14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Bilime</a:t>
            </a:r>
            <a:r>
              <a:rPr sz="2000" spc="-14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Işık </a:t>
            </a:r>
            <a:r>
              <a:rPr sz="2000" spc="-45" dirty="0">
                <a:solidFill>
                  <a:srgbClr val="1B7894"/>
                </a:solidFill>
                <a:latin typeface="Lucida Sans Unicode"/>
                <a:cs typeface="Lucida Sans Unicode"/>
              </a:rPr>
              <a:t>Tutanlar''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panosu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hazırlamak.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26073" y="1887705"/>
            <a:ext cx="2293620" cy="249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  <a:tabLst>
                <a:tab pos="1093470" algn="l"/>
              </a:tabLst>
            </a:pP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Lisesi </a:t>
            </a: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Müzik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Kulübü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ile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birlikte</a:t>
            </a:r>
            <a:r>
              <a:rPr sz="2000" dirty="0">
                <a:solidFill>
                  <a:srgbClr val="1B7894"/>
                </a:solidFill>
                <a:latin typeface="Lucida Sans Unicode"/>
                <a:cs typeface="Lucida Sans Unicode"/>
              </a:rPr>
              <a:t>	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''10</a:t>
            </a: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Kasım </a:t>
            </a:r>
            <a:r>
              <a:rPr sz="2000" spc="-55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Atatürk'ü</a:t>
            </a: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Anma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Oratoryosu'' çalışmaları yapmak.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26073" y="4665829"/>
            <a:ext cx="2270125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Lisesi </a:t>
            </a: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Müzik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Kulübü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ile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26073" y="5370679"/>
            <a:ext cx="2139315" cy="178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  <a:tabLst>
                <a:tab pos="1093470" algn="l"/>
              </a:tabLst>
            </a:pP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birlikte</a:t>
            </a:r>
            <a:r>
              <a:rPr sz="2000" dirty="0">
                <a:solidFill>
                  <a:srgbClr val="1B7894"/>
                </a:solidFill>
                <a:latin typeface="Lucida Sans Unicode"/>
                <a:cs typeface="Lucida Sans Unicode"/>
              </a:rPr>
              <a:t>	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''18</a:t>
            </a: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Mart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Şehide</a:t>
            </a:r>
            <a:r>
              <a:rPr sz="2000" spc="-12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Saygı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Oratoryosu'' çalışmaları yapmak.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0525" y="1676399"/>
            <a:ext cx="28575" cy="2898775"/>
          </a:xfrm>
          <a:custGeom>
            <a:avLst/>
            <a:gdLst/>
            <a:ahLst/>
            <a:cxnLst/>
            <a:rect l="l" t="t" r="r" b="b"/>
            <a:pathLst>
              <a:path w="28575" h="2898775">
                <a:moveTo>
                  <a:pt x="0" y="2898391"/>
                </a:moveTo>
                <a:lnTo>
                  <a:pt x="28574" y="2898391"/>
                </a:lnTo>
                <a:lnTo>
                  <a:pt x="28574" y="0"/>
                </a:lnTo>
                <a:lnTo>
                  <a:pt x="0" y="0"/>
                </a:lnTo>
                <a:lnTo>
                  <a:pt x="0" y="2898391"/>
                </a:lnTo>
                <a:close/>
              </a:path>
            </a:pathLst>
          </a:custGeom>
          <a:solidFill>
            <a:srgbClr val="1B7894">
              <a:alpha val="337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753600" cy="4575810"/>
            <a:chOff x="0" y="0"/>
            <a:chExt cx="9753600" cy="4575810"/>
          </a:xfrm>
        </p:grpSpPr>
        <p:sp>
          <p:nvSpPr>
            <p:cNvPr id="4" name="object 4"/>
            <p:cNvSpPr/>
            <p:nvPr/>
          </p:nvSpPr>
          <p:spPr>
            <a:xfrm>
              <a:off x="6307040" y="1676399"/>
              <a:ext cx="28575" cy="2898775"/>
            </a:xfrm>
            <a:custGeom>
              <a:avLst/>
              <a:gdLst/>
              <a:ahLst/>
              <a:cxnLst/>
              <a:rect l="l" t="t" r="r" b="b"/>
              <a:pathLst>
                <a:path w="28575" h="2898775">
                  <a:moveTo>
                    <a:pt x="0" y="2898391"/>
                  </a:moveTo>
                  <a:lnTo>
                    <a:pt x="28574" y="2898391"/>
                  </a:lnTo>
                  <a:lnTo>
                    <a:pt x="28574" y="0"/>
                  </a:lnTo>
                  <a:lnTo>
                    <a:pt x="0" y="0"/>
                  </a:lnTo>
                  <a:lnTo>
                    <a:pt x="0" y="2898391"/>
                  </a:lnTo>
                  <a:close/>
                </a:path>
              </a:pathLst>
            </a:custGeom>
            <a:solidFill>
              <a:srgbClr val="1B7894">
                <a:alpha val="337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753600" cy="1676400"/>
            </a:xfrm>
            <a:custGeom>
              <a:avLst/>
              <a:gdLst/>
              <a:ahLst/>
              <a:cxnLst/>
              <a:rect l="l" t="t" r="r" b="b"/>
              <a:pathLst>
                <a:path w="9753600" h="1676400">
                  <a:moveTo>
                    <a:pt x="0" y="0"/>
                  </a:moveTo>
                  <a:lnTo>
                    <a:pt x="9753599" y="0"/>
                  </a:lnTo>
                  <a:lnTo>
                    <a:pt x="9753599" y="1676399"/>
                  </a:lnTo>
                  <a:lnTo>
                    <a:pt x="0" y="1676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" y="431799"/>
              <a:ext cx="9752965" cy="1012825"/>
            </a:xfrm>
            <a:custGeom>
              <a:avLst/>
              <a:gdLst/>
              <a:ahLst/>
              <a:cxnLst/>
              <a:rect l="l" t="t" r="r" b="b"/>
              <a:pathLst>
                <a:path w="9752965" h="1012825">
                  <a:moveTo>
                    <a:pt x="505142" y="507555"/>
                  </a:moveTo>
                  <a:lnTo>
                    <a:pt x="0" y="2413"/>
                  </a:lnTo>
                  <a:lnTo>
                    <a:pt x="0" y="1012698"/>
                  </a:lnTo>
                  <a:lnTo>
                    <a:pt x="505142" y="507555"/>
                  </a:lnTo>
                  <a:close/>
                </a:path>
                <a:path w="9752965" h="1012825">
                  <a:moveTo>
                    <a:pt x="9752863" y="0"/>
                  </a:moveTo>
                  <a:lnTo>
                    <a:pt x="9247721" y="505129"/>
                  </a:lnTo>
                  <a:lnTo>
                    <a:pt x="9752863" y="1010272"/>
                  </a:lnTo>
                  <a:lnTo>
                    <a:pt x="9752863" y="0"/>
                  </a:lnTo>
                  <a:close/>
                </a:path>
              </a:pathLst>
            </a:custGeom>
            <a:solidFill>
              <a:srgbClr val="FFFFFF">
                <a:alpha val="568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9565" y="1943943"/>
              <a:ext cx="1754467" cy="263170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7695" marR="5080" indent="-1740535">
              <a:lnSpc>
                <a:spcPct val="116700"/>
              </a:lnSpc>
              <a:spcBef>
                <a:spcPts val="95"/>
              </a:spcBef>
            </a:pPr>
            <a:r>
              <a:rPr spc="-180" dirty="0"/>
              <a:t>10.</a:t>
            </a:r>
            <a:r>
              <a:rPr spc="-100" dirty="0"/>
              <a:t> </a:t>
            </a:r>
            <a:r>
              <a:rPr spc="-35" dirty="0"/>
              <a:t>Sosyal</a:t>
            </a:r>
            <a:r>
              <a:rPr spc="-120" dirty="0"/>
              <a:t> </a:t>
            </a:r>
            <a:r>
              <a:rPr spc="-25" dirty="0"/>
              <a:t>etkinlik/</a:t>
            </a:r>
            <a:r>
              <a:rPr spc="-110" dirty="0"/>
              <a:t> </a:t>
            </a:r>
            <a:r>
              <a:rPr dirty="0"/>
              <a:t>klüp</a:t>
            </a:r>
            <a:r>
              <a:rPr spc="-110" dirty="0"/>
              <a:t> </a:t>
            </a:r>
            <a:r>
              <a:rPr spc="-10" dirty="0"/>
              <a:t>çalışmaları planlamalarımız: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303094" y="2227989"/>
            <a:ext cx="6431280" cy="199390"/>
            <a:chOff x="303094" y="2227989"/>
            <a:chExt cx="6431280" cy="19939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094" y="2227989"/>
              <a:ext cx="199159" cy="1992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4810" y="2227989"/>
              <a:ext cx="199159" cy="19925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5064" y="4813780"/>
            <a:ext cx="199159" cy="19925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18820" y="2154882"/>
            <a:ext cx="2270125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Lisesi </a:t>
            </a: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Müzik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Kulübü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ile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birlikte </a:t>
            </a:r>
            <a:r>
              <a:rPr sz="2000" spc="-45" dirty="0">
                <a:solidFill>
                  <a:srgbClr val="1B7894"/>
                </a:solidFill>
                <a:latin typeface="Lucida Sans Unicode"/>
                <a:cs typeface="Lucida Sans Unicode"/>
              </a:rPr>
              <a:t>''Geleneksel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Yıl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Sonu</a:t>
            </a:r>
            <a:r>
              <a:rPr sz="2000" spc="-114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Konseri'' hazırlamak.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20" y="4740674"/>
            <a:ext cx="2270125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Lisesi </a:t>
            </a:r>
            <a:r>
              <a:rPr sz="2000" spc="-65" dirty="0">
                <a:solidFill>
                  <a:srgbClr val="1B7894"/>
                </a:solidFill>
                <a:latin typeface="Lucida Sans Unicode"/>
                <a:cs typeface="Lucida Sans Unicode"/>
              </a:rPr>
              <a:t>Dijital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Vatandaşlık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Kulübü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ile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birlikte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''Code</a:t>
            </a:r>
            <a:r>
              <a:rPr sz="2000" spc="-6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Week'' etkinliği düzenlemek.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10097" y="4740674"/>
            <a:ext cx="2270125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  <a:tabLst>
                <a:tab pos="961390" algn="l"/>
              </a:tabLst>
            </a:pP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Lisesi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Sürdürülebilir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Yaşam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Kulübü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ile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birlikte</a:t>
            </a:r>
            <a:r>
              <a:rPr sz="2000" dirty="0">
                <a:solidFill>
                  <a:srgbClr val="1B7894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''Perma </a:t>
            </a:r>
            <a:r>
              <a:rPr sz="2000" spc="-45" dirty="0">
                <a:solidFill>
                  <a:srgbClr val="1B7894"/>
                </a:solidFill>
                <a:latin typeface="Lucida Sans Unicode"/>
                <a:cs typeface="Lucida Sans Unicode"/>
              </a:rPr>
              <a:t>Kültür''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çalışmaları yapmak.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26502" y="2154882"/>
            <a:ext cx="2279650" cy="3418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  <a:tabLst>
                <a:tab pos="1330325" algn="l"/>
              </a:tabLst>
            </a:pP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30" dirty="0">
                <a:solidFill>
                  <a:srgbClr val="1B7894"/>
                </a:solidFill>
                <a:latin typeface="Lucida Sans Unicode"/>
                <a:cs typeface="Lucida Sans Unicode"/>
              </a:rPr>
              <a:t>Lisesi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Atatürkçü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Düşünce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Kulübü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ile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birlikte ''Çanakkale Geçilmez''</a:t>
            </a:r>
            <a:r>
              <a:rPr sz="2000" dirty="0">
                <a:solidFill>
                  <a:srgbClr val="1B7894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kültür ve</a:t>
            </a:r>
            <a:r>
              <a:rPr sz="2000" spc="-13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1B7894"/>
                </a:solidFill>
                <a:latin typeface="Lucida Sans Unicode"/>
                <a:cs typeface="Lucida Sans Unicode"/>
              </a:rPr>
              <a:t>tarih</a:t>
            </a:r>
            <a:r>
              <a:rPr sz="2000" spc="-12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gezisi yapmak.</a:t>
            </a:r>
            <a:endParaRPr sz="2000">
              <a:latin typeface="Lucida Sans Unicode"/>
              <a:cs typeface="Lucida Sans Unicode"/>
            </a:endParaRPr>
          </a:p>
          <a:p>
            <a:pPr marL="12700" marR="13970">
              <a:lnSpc>
                <a:spcPct val="115599"/>
              </a:lnSpc>
              <a:spcBef>
                <a:spcPts val="1735"/>
              </a:spcBef>
              <a:tabLst>
                <a:tab pos="695960" algn="l"/>
              </a:tabLst>
            </a:pP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İzmir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Lisesi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Spor</a:t>
            </a:r>
            <a:r>
              <a:rPr sz="2000" dirty="0">
                <a:solidFill>
                  <a:srgbClr val="1B7894"/>
                </a:solidFill>
                <a:latin typeface="Lucida Sans Unicode"/>
                <a:cs typeface="Lucida Sans Unicode"/>
              </a:rPr>
              <a:t>	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Kulübü</a:t>
            </a:r>
            <a:r>
              <a:rPr sz="2000" spc="-11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ile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26502" y="5547124"/>
            <a:ext cx="2244090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  <a:tabLst>
                <a:tab pos="1093470" algn="l"/>
              </a:tabLst>
            </a:pP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birlikte</a:t>
            </a:r>
            <a:r>
              <a:rPr sz="2000" dirty="0">
                <a:solidFill>
                  <a:srgbClr val="1B7894"/>
                </a:solidFill>
                <a:latin typeface="Lucida Sans Unicode"/>
                <a:cs typeface="Lucida Sans Unicode"/>
              </a:rPr>
              <a:t>	</a:t>
            </a:r>
            <a:r>
              <a:rPr sz="2000" spc="-45" dirty="0">
                <a:solidFill>
                  <a:srgbClr val="1B7894"/>
                </a:solidFill>
                <a:latin typeface="Lucida Sans Unicode"/>
                <a:cs typeface="Lucida Sans Unicode"/>
              </a:rPr>
              <a:t>''Korfbool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ve</a:t>
            </a:r>
            <a:r>
              <a:rPr sz="2000" spc="-13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Floor</a:t>
            </a:r>
            <a:r>
              <a:rPr sz="2000" spc="-12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Curling'' etkinlikleri düzenlemek.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4810" y="4915381"/>
            <a:ext cx="199159" cy="1992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37394" y="0"/>
            <a:ext cx="5416550" cy="2853690"/>
            <a:chOff x="4337394" y="0"/>
            <a:chExt cx="5416550" cy="2853690"/>
          </a:xfrm>
        </p:grpSpPr>
        <p:sp>
          <p:nvSpPr>
            <p:cNvPr id="3" name="object 3"/>
            <p:cNvSpPr/>
            <p:nvPr/>
          </p:nvSpPr>
          <p:spPr>
            <a:xfrm>
              <a:off x="4337394" y="0"/>
              <a:ext cx="3326765" cy="1663700"/>
            </a:xfrm>
            <a:custGeom>
              <a:avLst/>
              <a:gdLst/>
              <a:ahLst/>
              <a:cxnLst/>
              <a:rect l="l" t="t" r="r" b="b"/>
              <a:pathLst>
                <a:path w="3326765" h="1663700">
                  <a:moveTo>
                    <a:pt x="3326726" y="0"/>
                  </a:moveTo>
                  <a:lnTo>
                    <a:pt x="1663363" y="1663363"/>
                  </a:lnTo>
                  <a:lnTo>
                    <a:pt x="0" y="0"/>
                  </a:lnTo>
                  <a:lnTo>
                    <a:pt x="3326726" y="0"/>
                  </a:lnTo>
                  <a:close/>
                </a:path>
              </a:pathLst>
            </a:custGeom>
            <a:solidFill>
              <a:srgbClr val="D0FEFF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68532" y="0"/>
              <a:ext cx="3685540" cy="2735580"/>
            </a:xfrm>
            <a:custGeom>
              <a:avLst/>
              <a:gdLst/>
              <a:ahLst/>
              <a:cxnLst/>
              <a:rect l="l" t="t" r="r" b="b"/>
              <a:pathLst>
                <a:path w="3685540" h="2735580">
                  <a:moveTo>
                    <a:pt x="3685067" y="1785314"/>
                  </a:moveTo>
                  <a:lnTo>
                    <a:pt x="2735191" y="2735191"/>
                  </a:lnTo>
                  <a:lnTo>
                    <a:pt x="0" y="0"/>
                  </a:lnTo>
                  <a:lnTo>
                    <a:pt x="3685067" y="0"/>
                  </a:lnTo>
                  <a:lnTo>
                    <a:pt x="3685067" y="17853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65966" y="1163160"/>
              <a:ext cx="1691005" cy="1691005"/>
            </a:xfrm>
            <a:custGeom>
              <a:avLst/>
              <a:gdLst/>
              <a:ahLst/>
              <a:cxnLst/>
              <a:rect l="l" t="t" r="r" b="b"/>
              <a:pathLst>
                <a:path w="1691004" h="1691005">
                  <a:moveTo>
                    <a:pt x="1670327" y="1690531"/>
                  </a:moveTo>
                  <a:lnTo>
                    <a:pt x="0" y="20204"/>
                  </a:lnTo>
                  <a:lnTo>
                    <a:pt x="20204" y="0"/>
                  </a:lnTo>
                  <a:lnTo>
                    <a:pt x="1690532" y="1670327"/>
                  </a:lnTo>
                  <a:lnTo>
                    <a:pt x="1670327" y="1690531"/>
                  </a:lnTo>
                  <a:close/>
                </a:path>
              </a:pathLst>
            </a:custGeom>
            <a:solidFill>
              <a:srgbClr val="FFF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61432" y="488949"/>
            <a:ext cx="552450" cy="673100"/>
            <a:chOff x="361432" y="488949"/>
            <a:chExt cx="552450" cy="673100"/>
          </a:xfrm>
        </p:grpSpPr>
        <p:sp>
          <p:nvSpPr>
            <p:cNvPr id="7" name="object 7"/>
            <p:cNvSpPr/>
            <p:nvPr/>
          </p:nvSpPr>
          <p:spPr>
            <a:xfrm>
              <a:off x="590111" y="488949"/>
              <a:ext cx="323850" cy="489584"/>
            </a:xfrm>
            <a:custGeom>
              <a:avLst/>
              <a:gdLst/>
              <a:ahLst/>
              <a:cxnLst/>
              <a:rect l="l" t="t" r="r" b="b"/>
              <a:pathLst>
                <a:path w="323850" h="489584">
                  <a:moveTo>
                    <a:pt x="107041" y="489400"/>
                  </a:moveTo>
                  <a:lnTo>
                    <a:pt x="308586" y="296961"/>
                  </a:lnTo>
                  <a:lnTo>
                    <a:pt x="319216" y="282620"/>
                  </a:lnTo>
                  <a:lnTo>
                    <a:pt x="323513" y="266978"/>
                  </a:lnTo>
                  <a:lnTo>
                    <a:pt x="321156" y="251433"/>
                  </a:lnTo>
                  <a:lnTo>
                    <a:pt x="311828" y="237381"/>
                  </a:lnTo>
                  <a:lnTo>
                    <a:pt x="68916" y="0"/>
                  </a:lnTo>
                  <a:lnTo>
                    <a:pt x="0" y="81324"/>
                  </a:lnTo>
                  <a:lnTo>
                    <a:pt x="88703" y="175317"/>
                  </a:lnTo>
                  <a:lnTo>
                    <a:pt x="157961" y="242688"/>
                  </a:lnTo>
                  <a:lnTo>
                    <a:pt x="168152" y="254911"/>
                  </a:lnTo>
                  <a:lnTo>
                    <a:pt x="170914" y="266443"/>
                  </a:lnTo>
                  <a:lnTo>
                    <a:pt x="166944" y="277719"/>
                  </a:lnTo>
                  <a:lnTo>
                    <a:pt x="156937" y="289171"/>
                  </a:lnTo>
                  <a:lnTo>
                    <a:pt x="52625" y="385219"/>
                  </a:lnTo>
                  <a:lnTo>
                    <a:pt x="39834" y="399514"/>
                  </a:lnTo>
                  <a:lnTo>
                    <a:pt x="35289" y="410655"/>
                  </a:lnTo>
                  <a:lnTo>
                    <a:pt x="38901" y="421875"/>
                  </a:lnTo>
                  <a:lnTo>
                    <a:pt x="50748" y="435640"/>
                  </a:lnTo>
                  <a:lnTo>
                    <a:pt x="107041" y="489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1432" y="677878"/>
              <a:ext cx="327660" cy="484505"/>
            </a:xfrm>
            <a:custGeom>
              <a:avLst/>
              <a:gdLst/>
              <a:ahLst/>
              <a:cxnLst/>
              <a:rect l="l" t="t" r="r" b="b"/>
              <a:pathLst>
                <a:path w="327659" h="484505">
                  <a:moveTo>
                    <a:pt x="254266" y="483921"/>
                  </a:moveTo>
                  <a:lnTo>
                    <a:pt x="327191" y="407305"/>
                  </a:lnTo>
                  <a:lnTo>
                    <a:pt x="272433" y="350806"/>
                  </a:lnTo>
                  <a:lnTo>
                    <a:pt x="162748" y="244400"/>
                  </a:lnTo>
                  <a:lnTo>
                    <a:pt x="153381" y="232704"/>
                  </a:lnTo>
                  <a:lnTo>
                    <a:pt x="150636" y="221458"/>
                  </a:lnTo>
                  <a:lnTo>
                    <a:pt x="154160" y="210404"/>
                  </a:lnTo>
                  <a:lnTo>
                    <a:pt x="163600" y="199287"/>
                  </a:lnTo>
                  <a:lnTo>
                    <a:pt x="272092" y="99129"/>
                  </a:lnTo>
                  <a:lnTo>
                    <a:pt x="281993" y="87876"/>
                  </a:lnTo>
                  <a:lnTo>
                    <a:pt x="285600" y="76969"/>
                  </a:lnTo>
                  <a:lnTo>
                    <a:pt x="282731" y="66013"/>
                  </a:lnTo>
                  <a:lnTo>
                    <a:pt x="273201" y="54615"/>
                  </a:lnTo>
                  <a:lnTo>
                    <a:pt x="216055" y="0"/>
                  </a:lnTo>
                  <a:lnTo>
                    <a:pt x="102787" y="105978"/>
                  </a:lnTo>
                  <a:lnTo>
                    <a:pt x="101934" y="105978"/>
                  </a:lnTo>
                  <a:lnTo>
                    <a:pt x="18945" y="184905"/>
                  </a:lnTo>
                  <a:lnTo>
                    <a:pt x="5310" y="202687"/>
                  </a:lnTo>
                  <a:lnTo>
                    <a:pt x="0" y="221223"/>
                  </a:lnTo>
                  <a:lnTo>
                    <a:pt x="3245" y="239534"/>
                  </a:lnTo>
                  <a:lnTo>
                    <a:pt x="15277" y="256642"/>
                  </a:lnTo>
                  <a:lnTo>
                    <a:pt x="245737" y="479812"/>
                  </a:lnTo>
                  <a:lnTo>
                    <a:pt x="254266" y="483921"/>
                  </a:lnTo>
                  <a:close/>
                </a:path>
              </a:pathLst>
            </a:custGeom>
            <a:solidFill>
              <a:srgbClr val="46AC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45060" y="2917764"/>
            <a:ext cx="4090035" cy="3759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07744" algn="r">
              <a:lnSpc>
                <a:spcPct val="116700"/>
              </a:lnSpc>
              <a:spcBef>
                <a:spcPts val="95"/>
              </a:spcBef>
            </a:pPr>
            <a:r>
              <a:rPr sz="3000" b="1" spc="-180" dirty="0">
                <a:solidFill>
                  <a:srgbClr val="FFFAF0"/>
                </a:solidFill>
                <a:latin typeface="Tahoma"/>
                <a:cs typeface="Tahoma"/>
              </a:rPr>
              <a:t>11.</a:t>
            </a:r>
            <a:r>
              <a:rPr sz="3000" b="1" spc="-10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spc="-30" dirty="0">
                <a:solidFill>
                  <a:srgbClr val="FFFAF0"/>
                </a:solidFill>
                <a:latin typeface="Tahoma"/>
                <a:cs typeface="Tahoma"/>
              </a:rPr>
              <a:t>Sınai</a:t>
            </a:r>
            <a:r>
              <a:rPr sz="3000" b="1" spc="-18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FFFAF0"/>
                </a:solidFill>
                <a:latin typeface="Tahoma"/>
                <a:cs typeface="Tahoma"/>
              </a:rPr>
              <a:t>ve</a:t>
            </a:r>
            <a:r>
              <a:rPr sz="3000" b="1" spc="-14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FFFAF0"/>
                </a:solidFill>
                <a:latin typeface="Tahoma"/>
                <a:cs typeface="Tahoma"/>
              </a:rPr>
              <a:t>Fikri </a:t>
            </a:r>
            <a:r>
              <a:rPr sz="3000" b="1" dirty="0">
                <a:solidFill>
                  <a:srgbClr val="FFFAF0"/>
                </a:solidFill>
                <a:latin typeface="Tahoma"/>
                <a:cs typeface="Tahoma"/>
              </a:rPr>
              <a:t>Mülkiyet</a:t>
            </a:r>
            <a:r>
              <a:rPr sz="3000" b="1" spc="15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FFFAF0"/>
                </a:solidFill>
                <a:latin typeface="Tahoma"/>
                <a:cs typeface="Tahoma"/>
              </a:rPr>
              <a:t>Hakkı </a:t>
            </a:r>
            <a:r>
              <a:rPr sz="3000" b="1" spc="-100" dirty="0">
                <a:solidFill>
                  <a:srgbClr val="FFFAF0"/>
                </a:solidFill>
                <a:latin typeface="Tahoma"/>
                <a:cs typeface="Tahoma"/>
              </a:rPr>
              <a:t>(Patent/</a:t>
            </a:r>
            <a:r>
              <a:rPr sz="3000" b="1" spc="-8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FFFAF0"/>
                </a:solidFill>
                <a:latin typeface="Tahoma"/>
                <a:cs typeface="Tahoma"/>
              </a:rPr>
              <a:t>Faydalı </a:t>
            </a:r>
            <a:r>
              <a:rPr sz="3000" b="1" spc="-70" dirty="0">
                <a:solidFill>
                  <a:srgbClr val="FFFAF0"/>
                </a:solidFill>
                <a:latin typeface="Tahoma"/>
                <a:cs typeface="Tahoma"/>
              </a:rPr>
              <a:t>Model/</a:t>
            </a:r>
            <a:r>
              <a:rPr sz="3000" b="1" spc="-114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FFFAF0"/>
                </a:solidFill>
                <a:latin typeface="Tahoma"/>
                <a:cs typeface="Tahoma"/>
              </a:rPr>
              <a:t>Marka, </a:t>
            </a:r>
            <a:r>
              <a:rPr sz="3000" b="1" dirty="0">
                <a:solidFill>
                  <a:srgbClr val="FFFAF0"/>
                </a:solidFill>
                <a:latin typeface="Tahoma"/>
                <a:cs typeface="Tahoma"/>
              </a:rPr>
              <a:t>Tasarım</a:t>
            </a:r>
            <a:r>
              <a:rPr sz="3000" b="1" spc="-14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FFFAF0"/>
                </a:solidFill>
                <a:latin typeface="Tahoma"/>
                <a:cs typeface="Tahoma"/>
              </a:rPr>
              <a:t>ve</a:t>
            </a:r>
            <a:r>
              <a:rPr sz="3000" b="1" spc="-13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FFFAF0"/>
                </a:solidFill>
                <a:latin typeface="Tahoma"/>
                <a:cs typeface="Tahoma"/>
              </a:rPr>
              <a:t>Tescil </a:t>
            </a:r>
            <a:r>
              <a:rPr sz="3000" b="1" dirty="0">
                <a:solidFill>
                  <a:srgbClr val="FFFAF0"/>
                </a:solidFill>
                <a:latin typeface="Tahoma"/>
                <a:cs typeface="Tahoma"/>
              </a:rPr>
              <a:t>çalışmalarına</a:t>
            </a:r>
            <a:r>
              <a:rPr sz="3000" b="1" spc="10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FFFAF0"/>
                </a:solidFill>
                <a:latin typeface="Tahoma"/>
                <a:cs typeface="Tahoma"/>
              </a:rPr>
              <a:t>yönelik planlamalarımız: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4556" y="604317"/>
            <a:ext cx="2990215" cy="225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900"/>
              </a:lnSpc>
              <a:spcBef>
                <a:spcPts val="100"/>
              </a:spcBef>
            </a:pPr>
            <a:r>
              <a:rPr sz="2000" spc="-45" dirty="0">
                <a:solidFill>
                  <a:srgbClr val="FFFAF0"/>
                </a:solidFill>
                <a:latin typeface="Lucida Sans Unicode"/>
                <a:cs typeface="Lucida Sans Unicode"/>
              </a:rPr>
              <a:t>Okullarımızda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kurulması </a:t>
            </a:r>
            <a:r>
              <a:rPr sz="2000" spc="-55" dirty="0">
                <a:solidFill>
                  <a:srgbClr val="FFFAF0"/>
                </a:solidFill>
                <a:latin typeface="Lucida Sans Unicode"/>
                <a:cs typeface="Lucida Sans Unicode"/>
              </a:rPr>
              <a:t>gerekli</a:t>
            </a:r>
            <a:r>
              <a:rPr sz="2000" spc="-10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olan</a:t>
            </a:r>
            <a:r>
              <a:rPr sz="2000" spc="-114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Sınai</a:t>
            </a:r>
            <a:r>
              <a:rPr sz="2000" spc="-11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ve</a:t>
            </a:r>
            <a:r>
              <a:rPr sz="2000" spc="-10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FFFAF0"/>
                </a:solidFill>
                <a:latin typeface="Lucida Sans Unicode"/>
                <a:cs typeface="Lucida Sans Unicode"/>
              </a:rPr>
              <a:t>Fikri </a:t>
            </a:r>
            <a:r>
              <a:rPr sz="2000" spc="-25" dirty="0">
                <a:solidFill>
                  <a:srgbClr val="FFFAF0"/>
                </a:solidFill>
                <a:latin typeface="Lucida Sans Unicode"/>
                <a:cs typeface="Lucida Sans Unicode"/>
              </a:rPr>
              <a:t>Mülkiyet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5" dirty="0">
                <a:solidFill>
                  <a:srgbClr val="FFFAF0"/>
                </a:solidFill>
                <a:latin typeface="Lucida Sans Unicode"/>
                <a:cs typeface="Lucida Sans Unicode"/>
              </a:rPr>
              <a:t>Hakkı</a:t>
            </a:r>
            <a:r>
              <a:rPr sz="2000" spc="-8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Ekibinin </a:t>
            </a:r>
            <a:r>
              <a:rPr sz="2000" spc="-30" dirty="0">
                <a:solidFill>
                  <a:srgbClr val="FFFAF0"/>
                </a:solidFill>
                <a:latin typeface="Lucida Sans Unicode"/>
                <a:cs typeface="Lucida Sans Unicode"/>
              </a:rPr>
              <a:t>çalışmalarının</a:t>
            </a:r>
            <a:r>
              <a:rPr sz="2000" spc="-7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karşılıklı </a:t>
            </a:r>
            <a:r>
              <a:rPr sz="2000" spc="-20" dirty="0">
                <a:solidFill>
                  <a:srgbClr val="FFFAF0"/>
                </a:solidFill>
                <a:latin typeface="Lucida Sans Unicode"/>
                <a:cs typeface="Lucida Sans Unicode"/>
              </a:rPr>
              <a:t>olarak</a:t>
            </a:r>
            <a:r>
              <a:rPr sz="2000" spc="-12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paylaşması önerilmiştir.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4556" y="3159052"/>
            <a:ext cx="3133090" cy="3740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945">
              <a:lnSpc>
                <a:spcPct val="121900"/>
              </a:lnSpc>
              <a:spcBef>
                <a:spcPts val="100"/>
              </a:spcBef>
              <a:tabLst>
                <a:tab pos="1160145" algn="l"/>
                <a:tab pos="1589405" algn="l"/>
              </a:tabLst>
            </a:pPr>
            <a:r>
              <a:rPr sz="2000" spc="60" dirty="0">
                <a:solidFill>
                  <a:srgbClr val="FFFAF0"/>
                </a:solidFill>
                <a:latin typeface="Lucida Sans Unicode"/>
                <a:cs typeface="Lucida Sans Unicode"/>
              </a:rPr>
              <a:t>Bu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45" dirty="0">
                <a:solidFill>
                  <a:srgbClr val="FFFAF0"/>
                </a:solidFill>
                <a:latin typeface="Lucida Sans Unicode"/>
                <a:cs typeface="Lucida Sans Unicode"/>
              </a:rPr>
              <a:t>yıl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ikincisi </a:t>
            </a:r>
            <a:r>
              <a:rPr sz="2000" spc="-40" dirty="0">
                <a:solidFill>
                  <a:srgbClr val="FFFAF0"/>
                </a:solidFill>
                <a:latin typeface="Lucida Sans Unicode"/>
                <a:cs typeface="Lucida Sans Unicode"/>
              </a:rPr>
              <a:t>düzenlenecek</a:t>
            </a:r>
            <a:r>
              <a:rPr sz="2000" spc="-10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olan</a:t>
            </a:r>
            <a:r>
              <a:rPr sz="2000" spc="-10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Liseler </a:t>
            </a:r>
            <a:r>
              <a:rPr sz="2000" spc="-35" dirty="0">
                <a:solidFill>
                  <a:srgbClr val="FFFAF0"/>
                </a:solidFill>
                <a:latin typeface="Lucida Sans Unicode"/>
                <a:cs typeface="Lucida Sans Unicode"/>
              </a:rPr>
              <a:t>Arası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Ulusal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Patent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FFFAF0"/>
                </a:solidFill>
                <a:latin typeface="Lucida Sans Unicode"/>
                <a:cs typeface="Lucida Sans Unicode"/>
              </a:rPr>
              <a:t>ve </a:t>
            </a:r>
            <a:r>
              <a:rPr sz="2000" spc="-20" dirty="0">
                <a:solidFill>
                  <a:srgbClr val="FFFAF0"/>
                </a:solidFill>
                <a:latin typeface="Lucida Sans Unicode"/>
                <a:cs typeface="Lucida Sans Unicode"/>
              </a:rPr>
              <a:t>Faydalı</a:t>
            </a:r>
            <a:r>
              <a:rPr sz="2000" spc="-12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Model </a:t>
            </a:r>
            <a:r>
              <a:rPr sz="2000" spc="-35" dirty="0">
                <a:solidFill>
                  <a:srgbClr val="FFFAF0"/>
                </a:solidFill>
                <a:latin typeface="Lucida Sans Unicode"/>
                <a:cs typeface="Lucida Sans Unicode"/>
              </a:rPr>
              <a:t>Yarışmasının</a:t>
            </a:r>
            <a:r>
              <a:rPr sz="2000" spc="-7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takibi</a:t>
            </a:r>
            <a:r>
              <a:rPr sz="2000" spc="-6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FFFAF0"/>
                </a:solidFill>
                <a:latin typeface="Lucida Sans Unicode"/>
                <a:cs typeface="Lucida Sans Unicode"/>
              </a:rPr>
              <a:t>ve </a:t>
            </a:r>
            <a:r>
              <a:rPr sz="2000" spc="-30" dirty="0">
                <a:solidFill>
                  <a:srgbClr val="FFFAF0"/>
                </a:solidFill>
                <a:latin typeface="Lucida Sans Unicode"/>
                <a:cs typeface="Lucida Sans Unicode"/>
              </a:rPr>
              <a:t>öğrencilere</a:t>
            </a:r>
            <a:r>
              <a:rPr sz="2000" spc="-6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duyurulması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ve</a:t>
            </a:r>
            <a:r>
              <a:rPr sz="2000" spc="-12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en</a:t>
            </a:r>
            <a:r>
              <a:rPr sz="2000" spc="-9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10" dirty="0">
                <a:solidFill>
                  <a:srgbClr val="FFFAF0"/>
                </a:solidFill>
                <a:latin typeface="Lucida Sans Unicode"/>
                <a:cs typeface="Lucida Sans Unicode"/>
              </a:rPr>
              <a:t>az</a:t>
            </a:r>
            <a:r>
              <a:rPr sz="2000" spc="-7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bir</a:t>
            </a:r>
            <a:r>
              <a:rPr sz="2000" spc="-9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başvuru </a:t>
            </a:r>
            <a:r>
              <a:rPr sz="2000" spc="-30" dirty="0">
                <a:solidFill>
                  <a:srgbClr val="FFFAF0"/>
                </a:solidFill>
                <a:latin typeface="Lucida Sans Unicode"/>
                <a:cs typeface="Lucida Sans Unicode"/>
              </a:rPr>
              <a:t>yapılabilmesi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FFFAF0"/>
                </a:solidFill>
                <a:latin typeface="Lucida Sans Unicode"/>
                <a:cs typeface="Lucida Sans Unicode"/>
              </a:rPr>
              <a:t>için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öğrencilerin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teşvik edilmesi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	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önerilmiştir.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7012" y="3033030"/>
            <a:ext cx="596900" cy="730250"/>
            <a:chOff x="367012" y="3033030"/>
            <a:chExt cx="596900" cy="730250"/>
          </a:xfrm>
        </p:grpSpPr>
        <p:sp>
          <p:nvSpPr>
            <p:cNvPr id="13" name="object 13"/>
            <p:cNvSpPr/>
            <p:nvPr/>
          </p:nvSpPr>
          <p:spPr>
            <a:xfrm>
              <a:off x="614173" y="3033030"/>
              <a:ext cx="349885" cy="530860"/>
            </a:xfrm>
            <a:custGeom>
              <a:avLst/>
              <a:gdLst/>
              <a:ahLst/>
              <a:cxnLst/>
              <a:rect l="l" t="t" r="r" b="b"/>
              <a:pathLst>
                <a:path w="349884" h="530860">
                  <a:moveTo>
                    <a:pt x="115692" y="530758"/>
                  </a:moveTo>
                  <a:lnTo>
                    <a:pt x="333526" y="322057"/>
                  </a:lnTo>
                  <a:lnTo>
                    <a:pt x="345015" y="306503"/>
                  </a:lnTo>
                  <a:lnTo>
                    <a:pt x="349659" y="289540"/>
                  </a:lnTo>
                  <a:lnTo>
                    <a:pt x="347112" y="272681"/>
                  </a:lnTo>
                  <a:lnTo>
                    <a:pt x="337030" y="257441"/>
                  </a:lnTo>
                  <a:lnTo>
                    <a:pt x="74485" y="0"/>
                  </a:lnTo>
                  <a:lnTo>
                    <a:pt x="0" y="88196"/>
                  </a:lnTo>
                  <a:lnTo>
                    <a:pt x="95872" y="190133"/>
                  </a:lnTo>
                  <a:lnTo>
                    <a:pt x="170727" y="263197"/>
                  </a:lnTo>
                  <a:lnTo>
                    <a:pt x="181742" y="276453"/>
                  </a:lnTo>
                  <a:lnTo>
                    <a:pt x="184728" y="288960"/>
                  </a:lnTo>
                  <a:lnTo>
                    <a:pt x="180437" y="301188"/>
                  </a:lnTo>
                  <a:lnTo>
                    <a:pt x="169621" y="313608"/>
                  </a:lnTo>
                  <a:lnTo>
                    <a:pt x="56878" y="417773"/>
                  </a:lnTo>
                  <a:lnTo>
                    <a:pt x="43053" y="433276"/>
                  </a:lnTo>
                  <a:lnTo>
                    <a:pt x="38141" y="445358"/>
                  </a:lnTo>
                  <a:lnTo>
                    <a:pt x="42045" y="457527"/>
                  </a:lnTo>
                  <a:lnTo>
                    <a:pt x="54850" y="472455"/>
                  </a:lnTo>
                  <a:lnTo>
                    <a:pt x="115692" y="5307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7012" y="3237925"/>
              <a:ext cx="353695" cy="525145"/>
            </a:xfrm>
            <a:custGeom>
              <a:avLst/>
              <a:gdLst/>
              <a:ahLst/>
              <a:cxnLst/>
              <a:rect l="l" t="t" r="r" b="b"/>
              <a:pathLst>
                <a:path w="353695" h="525145">
                  <a:moveTo>
                    <a:pt x="274816" y="524816"/>
                  </a:moveTo>
                  <a:lnTo>
                    <a:pt x="353634" y="441726"/>
                  </a:lnTo>
                  <a:lnTo>
                    <a:pt x="294451" y="380452"/>
                  </a:lnTo>
                  <a:lnTo>
                    <a:pt x="175901" y="265054"/>
                  </a:lnTo>
                  <a:lnTo>
                    <a:pt x="165778" y="252370"/>
                  </a:lnTo>
                  <a:lnTo>
                    <a:pt x="162811" y="240173"/>
                  </a:lnTo>
                  <a:lnTo>
                    <a:pt x="166619" y="228185"/>
                  </a:lnTo>
                  <a:lnTo>
                    <a:pt x="176823" y="216128"/>
                  </a:lnTo>
                  <a:lnTo>
                    <a:pt x="294083" y="107507"/>
                  </a:lnTo>
                  <a:lnTo>
                    <a:pt x="304783" y="95303"/>
                  </a:lnTo>
                  <a:lnTo>
                    <a:pt x="308683" y="83473"/>
                  </a:lnTo>
                  <a:lnTo>
                    <a:pt x="305581" y="71591"/>
                  </a:lnTo>
                  <a:lnTo>
                    <a:pt x="295281" y="59231"/>
                  </a:lnTo>
                  <a:lnTo>
                    <a:pt x="233517" y="0"/>
                  </a:lnTo>
                  <a:lnTo>
                    <a:pt x="111095" y="114934"/>
                  </a:lnTo>
                  <a:lnTo>
                    <a:pt x="110173" y="114934"/>
                  </a:lnTo>
                  <a:lnTo>
                    <a:pt x="20476" y="200531"/>
                  </a:lnTo>
                  <a:lnTo>
                    <a:pt x="5739" y="219815"/>
                  </a:lnTo>
                  <a:lnTo>
                    <a:pt x="0" y="239918"/>
                  </a:lnTo>
                  <a:lnTo>
                    <a:pt x="3507" y="259776"/>
                  </a:lnTo>
                  <a:lnTo>
                    <a:pt x="16512" y="278330"/>
                  </a:lnTo>
                  <a:lnTo>
                    <a:pt x="265597" y="520360"/>
                  </a:lnTo>
                  <a:lnTo>
                    <a:pt x="274816" y="524816"/>
                  </a:lnTo>
                  <a:close/>
                </a:path>
              </a:pathLst>
            </a:custGeom>
            <a:solidFill>
              <a:srgbClr val="46AC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3400" y="0"/>
            <a:ext cx="5410200" cy="7315200"/>
          </a:xfrm>
          <a:custGeom>
            <a:avLst/>
            <a:gdLst/>
            <a:ahLst/>
            <a:cxnLst/>
            <a:rect l="l" t="t" r="r" b="b"/>
            <a:pathLst>
              <a:path w="5410200" h="7315200">
                <a:moveTo>
                  <a:pt x="0" y="7315199"/>
                </a:moveTo>
                <a:lnTo>
                  <a:pt x="5410199" y="7315199"/>
                </a:lnTo>
                <a:lnTo>
                  <a:pt x="5410199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1B7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sp>
          <p:nvSpPr>
            <p:cNvPr id="4" name="object 4"/>
            <p:cNvSpPr/>
            <p:nvPr/>
          </p:nvSpPr>
          <p:spPr>
            <a:xfrm>
              <a:off x="4343400" y="4734560"/>
              <a:ext cx="5410200" cy="28575"/>
            </a:xfrm>
            <a:custGeom>
              <a:avLst/>
              <a:gdLst/>
              <a:ahLst/>
              <a:cxnLst/>
              <a:rect l="l" t="t" r="r" b="b"/>
              <a:pathLst>
                <a:path w="5410200" h="28575">
                  <a:moveTo>
                    <a:pt x="0" y="28574"/>
                  </a:moveTo>
                  <a:lnTo>
                    <a:pt x="5410200" y="28574"/>
                  </a:lnTo>
                  <a:lnTo>
                    <a:pt x="5410200" y="0"/>
                  </a:lnTo>
                  <a:lnTo>
                    <a:pt x="0" y="0"/>
                  </a:lnTo>
                  <a:lnTo>
                    <a:pt x="0" y="28574"/>
                  </a:lnTo>
                  <a:close/>
                </a:path>
              </a:pathLst>
            </a:custGeom>
            <a:solidFill>
              <a:srgbClr val="FFF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343400" cy="7315200"/>
            </a:xfrm>
            <a:custGeom>
              <a:avLst/>
              <a:gdLst/>
              <a:ahLst/>
              <a:cxnLst/>
              <a:rect l="l" t="t" r="r" b="b"/>
              <a:pathLst>
                <a:path w="4343400" h="7315200">
                  <a:moveTo>
                    <a:pt x="0" y="0"/>
                  </a:moveTo>
                  <a:lnTo>
                    <a:pt x="4343399" y="0"/>
                  </a:lnTo>
                  <a:lnTo>
                    <a:pt x="4343399" y="7315199"/>
                  </a:lnTo>
                  <a:lnTo>
                    <a:pt x="0" y="7315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567" y="1461136"/>
            <a:ext cx="2883535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pc="-180" dirty="0">
                <a:solidFill>
                  <a:srgbClr val="1B7894"/>
                </a:solidFill>
              </a:rPr>
              <a:t>12.</a:t>
            </a:r>
            <a:r>
              <a:rPr spc="-100" dirty="0">
                <a:solidFill>
                  <a:srgbClr val="1B7894"/>
                </a:solidFill>
              </a:rPr>
              <a:t> </a:t>
            </a:r>
            <a:r>
              <a:rPr spc="-25" dirty="0">
                <a:solidFill>
                  <a:srgbClr val="1B7894"/>
                </a:solidFill>
              </a:rPr>
              <a:t>Eğitimde</a:t>
            </a:r>
            <a:r>
              <a:rPr spc="-150" dirty="0">
                <a:solidFill>
                  <a:srgbClr val="1B7894"/>
                </a:solidFill>
              </a:rPr>
              <a:t> </a:t>
            </a:r>
            <a:r>
              <a:rPr spc="-25" dirty="0">
                <a:solidFill>
                  <a:srgbClr val="1B7894"/>
                </a:solidFill>
              </a:rPr>
              <a:t>iyi </a:t>
            </a:r>
            <a:r>
              <a:rPr dirty="0">
                <a:solidFill>
                  <a:srgbClr val="1B7894"/>
                </a:solidFill>
              </a:rPr>
              <a:t>örnekler</a:t>
            </a:r>
            <a:r>
              <a:rPr spc="25" dirty="0">
                <a:solidFill>
                  <a:srgbClr val="1B7894"/>
                </a:solidFill>
              </a:rPr>
              <a:t> </a:t>
            </a:r>
            <a:r>
              <a:rPr spc="-25" dirty="0">
                <a:solidFill>
                  <a:srgbClr val="1B7894"/>
                </a:solidFill>
              </a:rPr>
              <a:t>web </a:t>
            </a:r>
            <a:r>
              <a:rPr spc="-10" dirty="0">
                <a:solidFill>
                  <a:srgbClr val="1B7894"/>
                </a:solidFill>
              </a:rPr>
              <a:t>sitesinin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1567" y="3081643"/>
            <a:ext cx="3392804" cy="2406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sz="2300" b="1" spc="-55" dirty="0">
                <a:solidFill>
                  <a:srgbClr val="1B7894"/>
                </a:solidFill>
                <a:latin typeface="Tahoma"/>
                <a:cs typeface="Tahoma"/>
              </a:rPr>
              <a:t>(</a:t>
            </a:r>
            <a:r>
              <a:rPr sz="2300" b="1" spc="-55" dirty="0">
                <a:solidFill>
                  <a:srgbClr val="1B7894"/>
                </a:solidFill>
                <a:latin typeface="Tahoma"/>
                <a:cs typeface="Tahoma"/>
                <a:hlinkClick r:id="rId2"/>
              </a:rPr>
              <a:t>http://ogmiyiornekler.</a:t>
            </a:r>
            <a:r>
              <a:rPr sz="2300" b="1" spc="-5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300" b="1" spc="-10" dirty="0">
                <a:solidFill>
                  <a:srgbClr val="1B7894"/>
                </a:solidFill>
                <a:latin typeface="Tahoma"/>
                <a:cs typeface="Tahoma"/>
              </a:rPr>
              <a:t>meb.gov.tr/)</a:t>
            </a:r>
            <a:endParaRPr sz="2300">
              <a:latin typeface="Tahoma"/>
              <a:cs typeface="Tahoma"/>
            </a:endParaRPr>
          </a:p>
          <a:p>
            <a:pPr marL="12700" marR="162560">
              <a:lnSpc>
                <a:spcPts val="4200"/>
              </a:lnSpc>
            </a:pPr>
            <a:r>
              <a:rPr sz="3000" b="1" spc="-10" dirty="0">
                <a:solidFill>
                  <a:srgbClr val="1B7894"/>
                </a:solidFill>
                <a:latin typeface="Tahoma"/>
                <a:cs typeface="Tahoma"/>
              </a:rPr>
              <a:t>kullanımı yönünde planlamalarımız:</a:t>
            </a:r>
            <a:endParaRPr sz="30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24722" y="238760"/>
            <a:ext cx="3545204" cy="6456045"/>
            <a:chOff x="1524722" y="238760"/>
            <a:chExt cx="3545204" cy="6456045"/>
          </a:xfrm>
        </p:grpSpPr>
        <p:sp>
          <p:nvSpPr>
            <p:cNvPr id="9" name="object 9"/>
            <p:cNvSpPr/>
            <p:nvPr/>
          </p:nvSpPr>
          <p:spPr>
            <a:xfrm>
              <a:off x="4507635" y="528576"/>
              <a:ext cx="561975" cy="561975"/>
            </a:xfrm>
            <a:custGeom>
              <a:avLst/>
              <a:gdLst/>
              <a:ahLst/>
              <a:cxnLst/>
              <a:rect l="l" t="t" r="r" b="b"/>
              <a:pathLst>
                <a:path w="561975" h="561975">
                  <a:moveTo>
                    <a:pt x="279400" y="224581"/>
                  </a:moveTo>
                  <a:lnTo>
                    <a:pt x="177651" y="137765"/>
                  </a:lnTo>
                  <a:lnTo>
                    <a:pt x="167084" y="112266"/>
                  </a:lnTo>
                  <a:lnTo>
                    <a:pt x="167786" y="105219"/>
                  </a:lnTo>
                  <a:lnTo>
                    <a:pt x="253950" y="10517"/>
                  </a:lnTo>
                  <a:lnTo>
                    <a:pt x="279400" y="0"/>
                  </a:lnTo>
                  <a:lnTo>
                    <a:pt x="286467" y="694"/>
                  </a:lnTo>
                  <a:lnTo>
                    <a:pt x="293185" y="2728"/>
                  </a:lnTo>
                  <a:lnTo>
                    <a:pt x="299373" y="6027"/>
                  </a:lnTo>
                  <a:lnTo>
                    <a:pt x="304849" y="10517"/>
                  </a:lnTo>
                  <a:lnTo>
                    <a:pt x="321319" y="26987"/>
                  </a:lnTo>
                  <a:lnTo>
                    <a:pt x="277018" y="26987"/>
                  </a:lnTo>
                  <a:lnTo>
                    <a:pt x="274736" y="27930"/>
                  </a:lnTo>
                  <a:lnTo>
                    <a:pt x="273000" y="29616"/>
                  </a:lnTo>
                  <a:lnTo>
                    <a:pt x="196701" y="105916"/>
                  </a:lnTo>
                  <a:lnTo>
                    <a:pt x="195014" y="107553"/>
                  </a:lnTo>
                  <a:lnTo>
                    <a:pt x="194022" y="109884"/>
                  </a:lnTo>
                  <a:lnTo>
                    <a:pt x="194022" y="114696"/>
                  </a:lnTo>
                  <a:lnTo>
                    <a:pt x="195014" y="116978"/>
                  </a:lnTo>
                  <a:lnTo>
                    <a:pt x="274687" y="196651"/>
                  </a:lnTo>
                  <a:lnTo>
                    <a:pt x="277018" y="197643"/>
                  </a:lnTo>
                  <a:lnTo>
                    <a:pt x="321270" y="197643"/>
                  </a:lnTo>
                  <a:lnTo>
                    <a:pt x="304849" y="214064"/>
                  </a:lnTo>
                  <a:lnTo>
                    <a:pt x="299373" y="218554"/>
                  </a:lnTo>
                  <a:lnTo>
                    <a:pt x="293185" y="221853"/>
                  </a:lnTo>
                  <a:lnTo>
                    <a:pt x="286467" y="223887"/>
                  </a:lnTo>
                  <a:lnTo>
                    <a:pt x="279400" y="224581"/>
                  </a:lnTo>
                  <a:close/>
                </a:path>
                <a:path w="561975" h="561975">
                  <a:moveTo>
                    <a:pt x="321270" y="197643"/>
                  </a:moveTo>
                  <a:lnTo>
                    <a:pt x="281781" y="197643"/>
                  </a:lnTo>
                  <a:lnTo>
                    <a:pt x="284112" y="196651"/>
                  </a:lnTo>
                  <a:lnTo>
                    <a:pt x="363785" y="116978"/>
                  </a:lnTo>
                  <a:lnTo>
                    <a:pt x="364777" y="114696"/>
                  </a:lnTo>
                  <a:lnTo>
                    <a:pt x="364777" y="109884"/>
                  </a:lnTo>
                  <a:lnTo>
                    <a:pt x="363785" y="107553"/>
                  </a:lnTo>
                  <a:lnTo>
                    <a:pt x="362098" y="105916"/>
                  </a:lnTo>
                  <a:lnTo>
                    <a:pt x="285799" y="29616"/>
                  </a:lnTo>
                  <a:lnTo>
                    <a:pt x="284063" y="27930"/>
                  </a:lnTo>
                  <a:lnTo>
                    <a:pt x="281781" y="26987"/>
                  </a:lnTo>
                  <a:lnTo>
                    <a:pt x="321319" y="26987"/>
                  </a:lnTo>
                  <a:lnTo>
                    <a:pt x="381148" y="86816"/>
                  </a:lnTo>
                  <a:lnTo>
                    <a:pt x="391715" y="112266"/>
                  </a:lnTo>
                  <a:lnTo>
                    <a:pt x="391013" y="119340"/>
                  </a:lnTo>
                  <a:lnTo>
                    <a:pt x="388962" y="126076"/>
                  </a:lnTo>
                  <a:lnTo>
                    <a:pt x="385646" y="132281"/>
                  </a:lnTo>
                  <a:lnTo>
                    <a:pt x="381148" y="137765"/>
                  </a:lnTo>
                  <a:lnTo>
                    <a:pt x="321270" y="197643"/>
                  </a:lnTo>
                  <a:close/>
                </a:path>
                <a:path w="561975" h="561975">
                  <a:moveTo>
                    <a:pt x="112414" y="392013"/>
                  </a:moveTo>
                  <a:lnTo>
                    <a:pt x="10566" y="305097"/>
                  </a:lnTo>
                  <a:lnTo>
                    <a:pt x="0" y="279648"/>
                  </a:lnTo>
                  <a:lnTo>
                    <a:pt x="695" y="272580"/>
                  </a:lnTo>
                  <a:lnTo>
                    <a:pt x="86915" y="177849"/>
                  </a:lnTo>
                  <a:lnTo>
                    <a:pt x="112414" y="167332"/>
                  </a:lnTo>
                  <a:lnTo>
                    <a:pt x="119460" y="168033"/>
                  </a:lnTo>
                  <a:lnTo>
                    <a:pt x="126181" y="170079"/>
                  </a:lnTo>
                  <a:lnTo>
                    <a:pt x="132381" y="173380"/>
                  </a:lnTo>
                  <a:lnTo>
                    <a:pt x="137864" y="177849"/>
                  </a:lnTo>
                  <a:lnTo>
                    <a:pt x="154334" y="194319"/>
                  </a:lnTo>
                  <a:lnTo>
                    <a:pt x="110033" y="194319"/>
                  </a:lnTo>
                  <a:lnTo>
                    <a:pt x="107701" y="195262"/>
                  </a:lnTo>
                  <a:lnTo>
                    <a:pt x="28029" y="274935"/>
                  </a:lnTo>
                  <a:lnTo>
                    <a:pt x="27037" y="277217"/>
                  </a:lnTo>
                  <a:lnTo>
                    <a:pt x="27037" y="282029"/>
                  </a:lnTo>
                  <a:lnTo>
                    <a:pt x="28029" y="284360"/>
                  </a:lnTo>
                  <a:lnTo>
                    <a:pt x="29716" y="285998"/>
                  </a:lnTo>
                  <a:lnTo>
                    <a:pt x="106015" y="362297"/>
                  </a:lnTo>
                  <a:lnTo>
                    <a:pt x="107701" y="364033"/>
                  </a:lnTo>
                  <a:lnTo>
                    <a:pt x="109983" y="365025"/>
                  </a:lnTo>
                  <a:lnTo>
                    <a:pt x="154313" y="365025"/>
                  </a:lnTo>
                  <a:lnTo>
                    <a:pt x="137864" y="381496"/>
                  </a:lnTo>
                  <a:lnTo>
                    <a:pt x="132381" y="385985"/>
                  </a:lnTo>
                  <a:lnTo>
                    <a:pt x="126181" y="389284"/>
                  </a:lnTo>
                  <a:lnTo>
                    <a:pt x="119460" y="391318"/>
                  </a:lnTo>
                  <a:lnTo>
                    <a:pt x="112414" y="392013"/>
                  </a:lnTo>
                  <a:close/>
                </a:path>
                <a:path w="561975" h="561975">
                  <a:moveTo>
                    <a:pt x="446385" y="392013"/>
                  </a:moveTo>
                  <a:lnTo>
                    <a:pt x="344636" y="305097"/>
                  </a:lnTo>
                  <a:lnTo>
                    <a:pt x="334069" y="279648"/>
                  </a:lnTo>
                  <a:lnTo>
                    <a:pt x="334771" y="272580"/>
                  </a:lnTo>
                  <a:lnTo>
                    <a:pt x="420935" y="177849"/>
                  </a:lnTo>
                  <a:lnTo>
                    <a:pt x="446385" y="167332"/>
                  </a:lnTo>
                  <a:lnTo>
                    <a:pt x="453452" y="168033"/>
                  </a:lnTo>
                  <a:lnTo>
                    <a:pt x="460176" y="170079"/>
                  </a:lnTo>
                  <a:lnTo>
                    <a:pt x="466379" y="173380"/>
                  </a:lnTo>
                  <a:lnTo>
                    <a:pt x="471884" y="177849"/>
                  </a:lnTo>
                  <a:lnTo>
                    <a:pt x="488365" y="194319"/>
                  </a:lnTo>
                  <a:lnTo>
                    <a:pt x="444003" y="194319"/>
                  </a:lnTo>
                  <a:lnTo>
                    <a:pt x="441721" y="195262"/>
                  </a:lnTo>
                  <a:lnTo>
                    <a:pt x="363735" y="273248"/>
                  </a:lnTo>
                  <a:lnTo>
                    <a:pt x="361999" y="274935"/>
                  </a:lnTo>
                  <a:lnTo>
                    <a:pt x="361057" y="277217"/>
                  </a:lnTo>
                  <a:lnTo>
                    <a:pt x="361057" y="282029"/>
                  </a:lnTo>
                  <a:lnTo>
                    <a:pt x="361999" y="284311"/>
                  </a:lnTo>
                  <a:lnTo>
                    <a:pt x="363735" y="285998"/>
                  </a:lnTo>
                  <a:lnTo>
                    <a:pt x="440035" y="362297"/>
                  </a:lnTo>
                  <a:lnTo>
                    <a:pt x="441721" y="364033"/>
                  </a:lnTo>
                  <a:lnTo>
                    <a:pt x="444003" y="365025"/>
                  </a:lnTo>
                  <a:lnTo>
                    <a:pt x="488343" y="365025"/>
                  </a:lnTo>
                  <a:lnTo>
                    <a:pt x="471884" y="381496"/>
                  </a:lnTo>
                  <a:lnTo>
                    <a:pt x="466379" y="385985"/>
                  </a:lnTo>
                  <a:lnTo>
                    <a:pt x="460176" y="389284"/>
                  </a:lnTo>
                  <a:lnTo>
                    <a:pt x="453452" y="391318"/>
                  </a:lnTo>
                  <a:lnTo>
                    <a:pt x="446385" y="392013"/>
                  </a:lnTo>
                  <a:close/>
                </a:path>
                <a:path w="561975" h="561975">
                  <a:moveTo>
                    <a:pt x="154313" y="365025"/>
                  </a:moveTo>
                  <a:lnTo>
                    <a:pt x="114796" y="365025"/>
                  </a:lnTo>
                  <a:lnTo>
                    <a:pt x="117127" y="364033"/>
                  </a:lnTo>
                  <a:lnTo>
                    <a:pt x="118814" y="362297"/>
                  </a:lnTo>
                  <a:lnTo>
                    <a:pt x="195064" y="285998"/>
                  </a:lnTo>
                  <a:lnTo>
                    <a:pt x="196800" y="284311"/>
                  </a:lnTo>
                  <a:lnTo>
                    <a:pt x="197742" y="282029"/>
                  </a:lnTo>
                  <a:lnTo>
                    <a:pt x="197742" y="277217"/>
                  </a:lnTo>
                  <a:lnTo>
                    <a:pt x="196800" y="274935"/>
                  </a:lnTo>
                  <a:lnTo>
                    <a:pt x="195064" y="273248"/>
                  </a:lnTo>
                  <a:lnTo>
                    <a:pt x="118814" y="196949"/>
                  </a:lnTo>
                  <a:lnTo>
                    <a:pt x="117078" y="195262"/>
                  </a:lnTo>
                  <a:lnTo>
                    <a:pt x="114796" y="194319"/>
                  </a:lnTo>
                  <a:lnTo>
                    <a:pt x="154334" y="194319"/>
                  </a:lnTo>
                  <a:lnTo>
                    <a:pt x="214163" y="254148"/>
                  </a:lnTo>
                  <a:lnTo>
                    <a:pt x="224730" y="279648"/>
                  </a:lnTo>
                  <a:lnTo>
                    <a:pt x="224028" y="286694"/>
                  </a:lnTo>
                  <a:lnTo>
                    <a:pt x="221977" y="293414"/>
                  </a:lnTo>
                  <a:lnTo>
                    <a:pt x="218661" y="299614"/>
                  </a:lnTo>
                  <a:lnTo>
                    <a:pt x="214163" y="305097"/>
                  </a:lnTo>
                  <a:lnTo>
                    <a:pt x="154313" y="365025"/>
                  </a:lnTo>
                  <a:close/>
                </a:path>
                <a:path w="561975" h="561975">
                  <a:moveTo>
                    <a:pt x="488343" y="365025"/>
                  </a:moveTo>
                  <a:lnTo>
                    <a:pt x="448816" y="365025"/>
                  </a:lnTo>
                  <a:lnTo>
                    <a:pt x="451098" y="364033"/>
                  </a:lnTo>
                  <a:lnTo>
                    <a:pt x="452784" y="362297"/>
                  </a:lnTo>
                  <a:lnTo>
                    <a:pt x="529083" y="285998"/>
                  </a:lnTo>
                  <a:lnTo>
                    <a:pt x="530770" y="284360"/>
                  </a:lnTo>
                  <a:lnTo>
                    <a:pt x="531762" y="282029"/>
                  </a:lnTo>
                  <a:lnTo>
                    <a:pt x="531762" y="277217"/>
                  </a:lnTo>
                  <a:lnTo>
                    <a:pt x="530770" y="274935"/>
                  </a:lnTo>
                  <a:lnTo>
                    <a:pt x="451098" y="195262"/>
                  </a:lnTo>
                  <a:lnTo>
                    <a:pt x="448816" y="194319"/>
                  </a:lnTo>
                  <a:lnTo>
                    <a:pt x="488365" y="194319"/>
                  </a:lnTo>
                  <a:lnTo>
                    <a:pt x="548233" y="254148"/>
                  </a:lnTo>
                  <a:lnTo>
                    <a:pt x="558800" y="279648"/>
                  </a:lnTo>
                  <a:lnTo>
                    <a:pt x="558104" y="286694"/>
                  </a:lnTo>
                  <a:lnTo>
                    <a:pt x="556065" y="293414"/>
                  </a:lnTo>
                  <a:lnTo>
                    <a:pt x="552751" y="299614"/>
                  </a:lnTo>
                  <a:lnTo>
                    <a:pt x="548233" y="305097"/>
                  </a:lnTo>
                  <a:lnTo>
                    <a:pt x="488343" y="365025"/>
                  </a:lnTo>
                  <a:close/>
                </a:path>
                <a:path w="561975" h="561975">
                  <a:moveTo>
                    <a:pt x="279400" y="558651"/>
                  </a:moveTo>
                  <a:lnTo>
                    <a:pt x="272332" y="557956"/>
                  </a:lnTo>
                  <a:lnTo>
                    <a:pt x="265614" y="555922"/>
                  </a:lnTo>
                  <a:lnTo>
                    <a:pt x="259426" y="552623"/>
                  </a:lnTo>
                  <a:lnTo>
                    <a:pt x="253950" y="548133"/>
                  </a:lnTo>
                  <a:lnTo>
                    <a:pt x="177651" y="471735"/>
                  </a:lnTo>
                  <a:lnTo>
                    <a:pt x="173161" y="466259"/>
                  </a:lnTo>
                  <a:lnTo>
                    <a:pt x="169862" y="460071"/>
                  </a:lnTo>
                  <a:lnTo>
                    <a:pt x="167828" y="453352"/>
                  </a:lnTo>
                  <a:lnTo>
                    <a:pt x="167133" y="446285"/>
                  </a:lnTo>
                  <a:lnTo>
                    <a:pt x="167828" y="439247"/>
                  </a:lnTo>
                  <a:lnTo>
                    <a:pt x="253950" y="344487"/>
                  </a:lnTo>
                  <a:lnTo>
                    <a:pt x="279400" y="333970"/>
                  </a:lnTo>
                  <a:lnTo>
                    <a:pt x="286467" y="334664"/>
                  </a:lnTo>
                  <a:lnTo>
                    <a:pt x="293185" y="336698"/>
                  </a:lnTo>
                  <a:lnTo>
                    <a:pt x="299373" y="339997"/>
                  </a:lnTo>
                  <a:lnTo>
                    <a:pt x="304849" y="344487"/>
                  </a:lnTo>
                  <a:lnTo>
                    <a:pt x="321298" y="360957"/>
                  </a:lnTo>
                  <a:lnTo>
                    <a:pt x="277018" y="360957"/>
                  </a:lnTo>
                  <a:lnTo>
                    <a:pt x="274736" y="361900"/>
                  </a:lnTo>
                  <a:lnTo>
                    <a:pt x="273000" y="363587"/>
                  </a:lnTo>
                  <a:lnTo>
                    <a:pt x="193228" y="443458"/>
                  </a:lnTo>
                  <a:lnTo>
                    <a:pt x="193228" y="449163"/>
                  </a:lnTo>
                  <a:lnTo>
                    <a:pt x="274687" y="530721"/>
                  </a:lnTo>
                  <a:lnTo>
                    <a:pt x="277018" y="531713"/>
                  </a:lnTo>
                  <a:lnTo>
                    <a:pt x="321248" y="531713"/>
                  </a:lnTo>
                  <a:lnTo>
                    <a:pt x="304849" y="548133"/>
                  </a:lnTo>
                  <a:lnTo>
                    <a:pt x="299373" y="552623"/>
                  </a:lnTo>
                  <a:lnTo>
                    <a:pt x="293185" y="555922"/>
                  </a:lnTo>
                  <a:lnTo>
                    <a:pt x="286467" y="557956"/>
                  </a:lnTo>
                  <a:lnTo>
                    <a:pt x="279400" y="558651"/>
                  </a:lnTo>
                  <a:close/>
                </a:path>
                <a:path w="561975" h="561975">
                  <a:moveTo>
                    <a:pt x="321248" y="531713"/>
                  </a:moveTo>
                  <a:lnTo>
                    <a:pt x="281781" y="531713"/>
                  </a:lnTo>
                  <a:lnTo>
                    <a:pt x="284112" y="530721"/>
                  </a:lnTo>
                  <a:lnTo>
                    <a:pt x="365571" y="449163"/>
                  </a:lnTo>
                  <a:lnTo>
                    <a:pt x="365571" y="443458"/>
                  </a:lnTo>
                  <a:lnTo>
                    <a:pt x="285799" y="363587"/>
                  </a:lnTo>
                  <a:lnTo>
                    <a:pt x="284063" y="361900"/>
                  </a:lnTo>
                  <a:lnTo>
                    <a:pt x="281781" y="360957"/>
                  </a:lnTo>
                  <a:lnTo>
                    <a:pt x="321298" y="360957"/>
                  </a:lnTo>
                  <a:lnTo>
                    <a:pt x="381148" y="420885"/>
                  </a:lnTo>
                  <a:lnTo>
                    <a:pt x="391666" y="446285"/>
                  </a:lnTo>
                  <a:lnTo>
                    <a:pt x="390971" y="453352"/>
                  </a:lnTo>
                  <a:lnTo>
                    <a:pt x="388937" y="460071"/>
                  </a:lnTo>
                  <a:lnTo>
                    <a:pt x="385638" y="466259"/>
                  </a:lnTo>
                  <a:lnTo>
                    <a:pt x="381148" y="471735"/>
                  </a:lnTo>
                  <a:lnTo>
                    <a:pt x="321248" y="5317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4722" y="5847080"/>
              <a:ext cx="847725" cy="847725"/>
            </a:xfrm>
            <a:custGeom>
              <a:avLst/>
              <a:gdLst/>
              <a:ahLst/>
              <a:cxnLst/>
              <a:rect l="l" t="t" r="r" b="b"/>
              <a:pathLst>
                <a:path w="847725" h="847725">
                  <a:moveTo>
                    <a:pt x="423862" y="340700"/>
                  </a:moveTo>
                  <a:lnTo>
                    <a:pt x="385254" y="324745"/>
                  </a:lnTo>
                  <a:lnTo>
                    <a:pt x="269504" y="208996"/>
                  </a:lnTo>
                  <a:lnTo>
                    <a:pt x="253474" y="170312"/>
                  </a:lnTo>
                  <a:lnTo>
                    <a:pt x="254539" y="159623"/>
                  </a:lnTo>
                  <a:lnTo>
                    <a:pt x="385254" y="15955"/>
                  </a:lnTo>
                  <a:lnTo>
                    <a:pt x="423862" y="0"/>
                  </a:lnTo>
                  <a:lnTo>
                    <a:pt x="434583" y="1053"/>
                  </a:lnTo>
                  <a:lnTo>
                    <a:pt x="444775" y="4139"/>
                  </a:lnTo>
                  <a:lnTo>
                    <a:pt x="454162" y="9144"/>
                  </a:lnTo>
                  <a:lnTo>
                    <a:pt x="462470" y="15955"/>
                  </a:lnTo>
                  <a:lnTo>
                    <a:pt x="487456" y="40941"/>
                  </a:lnTo>
                  <a:lnTo>
                    <a:pt x="420250" y="40941"/>
                  </a:lnTo>
                  <a:lnTo>
                    <a:pt x="416788" y="42371"/>
                  </a:lnTo>
                  <a:lnTo>
                    <a:pt x="414153" y="44930"/>
                  </a:lnTo>
                  <a:lnTo>
                    <a:pt x="298404" y="160679"/>
                  </a:lnTo>
                  <a:lnTo>
                    <a:pt x="295845" y="163162"/>
                  </a:lnTo>
                  <a:lnTo>
                    <a:pt x="294340" y="166700"/>
                  </a:lnTo>
                  <a:lnTo>
                    <a:pt x="294340" y="174000"/>
                  </a:lnTo>
                  <a:lnTo>
                    <a:pt x="295845" y="177462"/>
                  </a:lnTo>
                  <a:lnTo>
                    <a:pt x="416712" y="298329"/>
                  </a:lnTo>
                  <a:lnTo>
                    <a:pt x="420250" y="299834"/>
                  </a:lnTo>
                  <a:lnTo>
                    <a:pt x="487381" y="299834"/>
                  </a:lnTo>
                  <a:lnTo>
                    <a:pt x="462470" y="324745"/>
                  </a:lnTo>
                  <a:lnTo>
                    <a:pt x="454162" y="331556"/>
                  </a:lnTo>
                  <a:lnTo>
                    <a:pt x="444775" y="336561"/>
                  </a:lnTo>
                  <a:lnTo>
                    <a:pt x="434583" y="339646"/>
                  </a:lnTo>
                  <a:lnTo>
                    <a:pt x="423862" y="340700"/>
                  </a:lnTo>
                  <a:close/>
                </a:path>
                <a:path w="847725" h="847725">
                  <a:moveTo>
                    <a:pt x="487381" y="299834"/>
                  </a:moveTo>
                  <a:lnTo>
                    <a:pt x="427474" y="299834"/>
                  </a:lnTo>
                  <a:lnTo>
                    <a:pt x="431012" y="298329"/>
                  </a:lnTo>
                  <a:lnTo>
                    <a:pt x="551879" y="177462"/>
                  </a:lnTo>
                  <a:lnTo>
                    <a:pt x="553384" y="174000"/>
                  </a:lnTo>
                  <a:lnTo>
                    <a:pt x="553384" y="166700"/>
                  </a:lnTo>
                  <a:lnTo>
                    <a:pt x="551879" y="163162"/>
                  </a:lnTo>
                  <a:lnTo>
                    <a:pt x="549320" y="160679"/>
                  </a:lnTo>
                  <a:lnTo>
                    <a:pt x="433570" y="44930"/>
                  </a:lnTo>
                  <a:lnTo>
                    <a:pt x="430936" y="42371"/>
                  </a:lnTo>
                  <a:lnTo>
                    <a:pt x="427474" y="40941"/>
                  </a:lnTo>
                  <a:lnTo>
                    <a:pt x="487456" y="40941"/>
                  </a:lnTo>
                  <a:lnTo>
                    <a:pt x="578220" y="131704"/>
                  </a:lnTo>
                  <a:lnTo>
                    <a:pt x="594250" y="170312"/>
                  </a:lnTo>
                  <a:lnTo>
                    <a:pt x="593184" y="181045"/>
                  </a:lnTo>
                  <a:lnTo>
                    <a:pt x="590073" y="191263"/>
                  </a:lnTo>
                  <a:lnTo>
                    <a:pt x="585042" y="200676"/>
                  </a:lnTo>
                  <a:lnTo>
                    <a:pt x="578220" y="208996"/>
                  </a:lnTo>
                  <a:lnTo>
                    <a:pt x="487381" y="299834"/>
                  </a:lnTo>
                  <a:close/>
                </a:path>
                <a:path w="847725" h="847725">
                  <a:moveTo>
                    <a:pt x="170538" y="594701"/>
                  </a:moveTo>
                  <a:lnTo>
                    <a:pt x="131854" y="578746"/>
                  </a:lnTo>
                  <a:lnTo>
                    <a:pt x="16030" y="462846"/>
                  </a:lnTo>
                  <a:lnTo>
                    <a:pt x="0" y="424238"/>
                  </a:lnTo>
                  <a:lnTo>
                    <a:pt x="1054" y="413516"/>
                  </a:lnTo>
                  <a:lnTo>
                    <a:pt x="131854" y="269805"/>
                  </a:lnTo>
                  <a:lnTo>
                    <a:pt x="170538" y="253850"/>
                  </a:lnTo>
                  <a:lnTo>
                    <a:pt x="181227" y="254915"/>
                  </a:lnTo>
                  <a:lnTo>
                    <a:pt x="191422" y="258018"/>
                  </a:lnTo>
                  <a:lnTo>
                    <a:pt x="200828" y="263026"/>
                  </a:lnTo>
                  <a:lnTo>
                    <a:pt x="209146" y="269805"/>
                  </a:lnTo>
                  <a:lnTo>
                    <a:pt x="234132" y="294792"/>
                  </a:lnTo>
                  <a:lnTo>
                    <a:pt x="166925" y="294792"/>
                  </a:lnTo>
                  <a:lnTo>
                    <a:pt x="163388" y="296222"/>
                  </a:lnTo>
                  <a:lnTo>
                    <a:pt x="42521" y="417089"/>
                  </a:lnTo>
                  <a:lnTo>
                    <a:pt x="41016" y="420551"/>
                  </a:lnTo>
                  <a:lnTo>
                    <a:pt x="41016" y="427851"/>
                  </a:lnTo>
                  <a:lnTo>
                    <a:pt x="42521" y="431388"/>
                  </a:lnTo>
                  <a:lnTo>
                    <a:pt x="45080" y="433872"/>
                  </a:lnTo>
                  <a:lnTo>
                    <a:pt x="160829" y="549621"/>
                  </a:lnTo>
                  <a:lnTo>
                    <a:pt x="163388" y="552255"/>
                  </a:lnTo>
                  <a:lnTo>
                    <a:pt x="166850" y="553760"/>
                  </a:lnTo>
                  <a:lnTo>
                    <a:pt x="234100" y="553760"/>
                  </a:lnTo>
                  <a:lnTo>
                    <a:pt x="209146" y="578746"/>
                  </a:lnTo>
                  <a:lnTo>
                    <a:pt x="200828" y="585557"/>
                  </a:lnTo>
                  <a:lnTo>
                    <a:pt x="191422" y="590562"/>
                  </a:lnTo>
                  <a:lnTo>
                    <a:pt x="181227" y="593648"/>
                  </a:lnTo>
                  <a:lnTo>
                    <a:pt x="170538" y="594701"/>
                  </a:lnTo>
                  <a:close/>
                </a:path>
                <a:path w="847725" h="847725">
                  <a:moveTo>
                    <a:pt x="677186" y="594701"/>
                  </a:moveTo>
                  <a:lnTo>
                    <a:pt x="638578" y="578746"/>
                  </a:lnTo>
                  <a:lnTo>
                    <a:pt x="522828" y="462846"/>
                  </a:lnTo>
                  <a:lnTo>
                    <a:pt x="506798" y="424238"/>
                  </a:lnTo>
                  <a:lnTo>
                    <a:pt x="507864" y="413516"/>
                  </a:lnTo>
                  <a:lnTo>
                    <a:pt x="638578" y="269805"/>
                  </a:lnTo>
                  <a:lnTo>
                    <a:pt x="677186" y="253850"/>
                  </a:lnTo>
                  <a:lnTo>
                    <a:pt x="687908" y="254915"/>
                  </a:lnTo>
                  <a:lnTo>
                    <a:pt x="698108" y="258018"/>
                  </a:lnTo>
                  <a:lnTo>
                    <a:pt x="707518" y="263026"/>
                  </a:lnTo>
                  <a:lnTo>
                    <a:pt x="715869" y="269805"/>
                  </a:lnTo>
                  <a:lnTo>
                    <a:pt x="740872" y="294792"/>
                  </a:lnTo>
                  <a:lnTo>
                    <a:pt x="673574" y="294792"/>
                  </a:lnTo>
                  <a:lnTo>
                    <a:pt x="670112" y="296222"/>
                  </a:lnTo>
                  <a:lnTo>
                    <a:pt x="551803" y="414530"/>
                  </a:lnTo>
                  <a:lnTo>
                    <a:pt x="549169" y="417089"/>
                  </a:lnTo>
                  <a:lnTo>
                    <a:pt x="547739" y="420551"/>
                  </a:lnTo>
                  <a:lnTo>
                    <a:pt x="547739" y="427851"/>
                  </a:lnTo>
                  <a:lnTo>
                    <a:pt x="549169" y="431313"/>
                  </a:lnTo>
                  <a:lnTo>
                    <a:pt x="551803" y="433872"/>
                  </a:lnTo>
                  <a:lnTo>
                    <a:pt x="667553" y="549621"/>
                  </a:lnTo>
                  <a:lnTo>
                    <a:pt x="670112" y="552255"/>
                  </a:lnTo>
                  <a:lnTo>
                    <a:pt x="673574" y="553760"/>
                  </a:lnTo>
                  <a:lnTo>
                    <a:pt x="740839" y="553760"/>
                  </a:lnTo>
                  <a:lnTo>
                    <a:pt x="715869" y="578746"/>
                  </a:lnTo>
                  <a:lnTo>
                    <a:pt x="707518" y="585557"/>
                  </a:lnTo>
                  <a:lnTo>
                    <a:pt x="698108" y="590562"/>
                  </a:lnTo>
                  <a:lnTo>
                    <a:pt x="687908" y="593648"/>
                  </a:lnTo>
                  <a:lnTo>
                    <a:pt x="677186" y="594701"/>
                  </a:lnTo>
                  <a:close/>
                </a:path>
                <a:path w="847725" h="847725">
                  <a:moveTo>
                    <a:pt x="234100" y="553760"/>
                  </a:moveTo>
                  <a:lnTo>
                    <a:pt x="174150" y="553760"/>
                  </a:lnTo>
                  <a:lnTo>
                    <a:pt x="177688" y="552255"/>
                  </a:lnTo>
                  <a:lnTo>
                    <a:pt x="180246" y="549621"/>
                  </a:lnTo>
                  <a:lnTo>
                    <a:pt x="295921" y="433872"/>
                  </a:lnTo>
                  <a:lnTo>
                    <a:pt x="298555" y="431313"/>
                  </a:lnTo>
                  <a:lnTo>
                    <a:pt x="299985" y="427851"/>
                  </a:lnTo>
                  <a:lnTo>
                    <a:pt x="299985" y="420551"/>
                  </a:lnTo>
                  <a:lnTo>
                    <a:pt x="298555" y="417089"/>
                  </a:lnTo>
                  <a:lnTo>
                    <a:pt x="295921" y="414530"/>
                  </a:lnTo>
                  <a:lnTo>
                    <a:pt x="180246" y="298780"/>
                  </a:lnTo>
                  <a:lnTo>
                    <a:pt x="177612" y="296222"/>
                  </a:lnTo>
                  <a:lnTo>
                    <a:pt x="174150" y="294792"/>
                  </a:lnTo>
                  <a:lnTo>
                    <a:pt x="234132" y="294792"/>
                  </a:lnTo>
                  <a:lnTo>
                    <a:pt x="324895" y="385555"/>
                  </a:lnTo>
                  <a:lnTo>
                    <a:pt x="340926" y="424238"/>
                  </a:lnTo>
                  <a:lnTo>
                    <a:pt x="339860" y="434927"/>
                  </a:lnTo>
                  <a:lnTo>
                    <a:pt x="336749" y="445123"/>
                  </a:lnTo>
                  <a:lnTo>
                    <a:pt x="331718" y="454528"/>
                  </a:lnTo>
                  <a:lnTo>
                    <a:pt x="324895" y="462846"/>
                  </a:lnTo>
                  <a:lnTo>
                    <a:pt x="234100" y="553760"/>
                  </a:lnTo>
                  <a:close/>
                </a:path>
                <a:path w="847725" h="847725">
                  <a:moveTo>
                    <a:pt x="740839" y="553760"/>
                  </a:moveTo>
                  <a:lnTo>
                    <a:pt x="680874" y="553760"/>
                  </a:lnTo>
                  <a:lnTo>
                    <a:pt x="684336" y="552255"/>
                  </a:lnTo>
                  <a:lnTo>
                    <a:pt x="686895" y="549621"/>
                  </a:lnTo>
                  <a:lnTo>
                    <a:pt x="802644" y="433872"/>
                  </a:lnTo>
                  <a:lnTo>
                    <a:pt x="805203" y="431388"/>
                  </a:lnTo>
                  <a:lnTo>
                    <a:pt x="806708" y="427851"/>
                  </a:lnTo>
                  <a:lnTo>
                    <a:pt x="806708" y="420551"/>
                  </a:lnTo>
                  <a:lnTo>
                    <a:pt x="805203" y="417089"/>
                  </a:lnTo>
                  <a:lnTo>
                    <a:pt x="684336" y="296222"/>
                  </a:lnTo>
                  <a:lnTo>
                    <a:pt x="680874" y="294792"/>
                  </a:lnTo>
                  <a:lnTo>
                    <a:pt x="740872" y="294792"/>
                  </a:lnTo>
                  <a:lnTo>
                    <a:pt x="831694" y="385555"/>
                  </a:lnTo>
                  <a:lnTo>
                    <a:pt x="847724" y="424238"/>
                  </a:lnTo>
                  <a:lnTo>
                    <a:pt x="846670" y="434927"/>
                  </a:lnTo>
                  <a:lnTo>
                    <a:pt x="843576" y="445123"/>
                  </a:lnTo>
                  <a:lnTo>
                    <a:pt x="838549" y="454528"/>
                  </a:lnTo>
                  <a:lnTo>
                    <a:pt x="831694" y="462846"/>
                  </a:lnTo>
                  <a:lnTo>
                    <a:pt x="740839" y="553760"/>
                  </a:lnTo>
                  <a:close/>
                </a:path>
                <a:path w="847725" h="847725">
                  <a:moveTo>
                    <a:pt x="423862" y="847499"/>
                  </a:moveTo>
                  <a:lnTo>
                    <a:pt x="413141" y="846445"/>
                  </a:lnTo>
                  <a:lnTo>
                    <a:pt x="402949" y="843359"/>
                  </a:lnTo>
                  <a:lnTo>
                    <a:pt x="393562" y="838355"/>
                  </a:lnTo>
                  <a:lnTo>
                    <a:pt x="385254" y="831544"/>
                  </a:lnTo>
                  <a:lnTo>
                    <a:pt x="269504" y="715644"/>
                  </a:lnTo>
                  <a:lnTo>
                    <a:pt x="262693" y="707336"/>
                  </a:lnTo>
                  <a:lnTo>
                    <a:pt x="257689" y="697948"/>
                  </a:lnTo>
                  <a:lnTo>
                    <a:pt x="254603" y="687756"/>
                  </a:lnTo>
                  <a:lnTo>
                    <a:pt x="253549" y="677036"/>
                  </a:lnTo>
                  <a:lnTo>
                    <a:pt x="254603" y="666358"/>
                  </a:lnTo>
                  <a:lnTo>
                    <a:pt x="385254" y="522603"/>
                  </a:lnTo>
                  <a:lnTo>
                    <a:pt x="423862" y="506648"/>
                  </a:lnTo>
                  <a:lnTo>
                    <a:pt x="434583" y="507701"/>
                  </a:lnTo>
                  <a:lnTo>
                    <a:pt x="444775" y="510787"/>
                  </a:lnTo>
                  <a:lnTo>
                    <a:pt x="454162" y="515792"/>
                  </a:lnTo>
                  <a:lnTo>
                    <a:pt x="462470" y="522603"/>
                  </a:lnTo>
                  <a:lnTo>
                    <a:pt x="487424" y="547589"/>
                  </a:lnTo>
                  <a:lnTo>
                    <a:pt x="420250" y="547589"/>
                  </a:lnTo>
                  <a:lnTo>
                    <a:pt x="416788" y="549019"/>
                  </a:lnTo>
                  <a:lnTo>
                    <a:pt x="414153" y="551578"/>
                  </a:lnTo>
                  <a:lnTo>
                    <a:pt x="293136" y="672746"/>
                  </a:lnTo>
                  <a:lnTo>
                    <a:pt x="293136" y="681401"/>
                  </a:lnTo>
                  <a:lnTo>
                    <a:pt x="416712" y="805127"/>
                  </a:lnTo>
                  <a:lnTo>
                    <a:pt x="420250" y="806633"/>
                  </a:lnTo>
                  <a:lnTo>
                    <a:pt x="487349" y="806633"/>
                  </a:lnTo>
                  <a:lnTo>
                    <a:pt x="462470" y="831544"/>
                  </a:lnTo>
                  <a:lnTo>
                    <a:pt x="454162" y="838355"/>
                  </a:lnTo>
                  <a:lnTo>
                    <a:pt x="444775" y="843359"/>
                  </a:lnTo>
                  <a:lnTo>
                    <a:pt x="434583" y="846445"/>
                  </a:lnTo>
                  <a:lnTo>
                    <a:pt x="423862" y="847499"/>
                  </a:lnTo>
                  <a:close/>
                </a:path>
                <a:path w="847725" h="847725">
                  <a:moveTo>
                    <a:pt x="487349" y="806633"/>
                  </a:moveTo>
                  <a:lnTo>
                    <a:pt x="427474" y="806633"/>
                  </a:lnTo>
                  <a:lnTo>
                    <a:pt x="431012" y="805127"/>
                  </a:lnTo>
                  <a:lnTo>
                    <a:pt x="554588" y="681401"/>
                  </a:lnTo>
                  <a:lnTo>
                    <a:pt x="554588" y="672746"/>
                  </a:lnTo>
                  <a:lnTo>
                    <a:pt x="433570" y="551578"/>
                  </a:lnTo>
                  <a:lnTo>
                    <a:pt x="430936" y="549019"/>
                  </a:lnTo>
                  <a:lnTo>
                    <a:pt x="427474" y="547589"/>
                  </a:lnTo>
                  <a:lnTo>
                    <a:pt x="487424" y="547589"/>
                  </a:lnTo>
                  <a:lnTo>
                    <a:pt x="578220" y="638503"/>
                  </a:lnTo>
                  <a:lnTo>
                    <a:pt x="594175" y="677036"/>
                  </a:lnTo>
                  <a:lnTo>
                    <a:pt x="593121" y="687756"/>
                  </a:lnTo>
                  <a:lnTo>
                    <a:pt x="590035" y="697948"/>
                  </a:lnTo>
                  <a:lnTo>
                    <a:pt x="585031" y="707336"/>
                  </a:lnTo>
                  <a:lnTo>
                    <a:pt x="578220" y="715644"/>
                  </a:lnTo>
                  <a:lnTo>
                    <a:pt x="487349" y="806633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07635" y="4925060"/>
              <a:ext cx="561975" cy="561975"/>
            </a:xfrm>
            <a:custGeom>
              <a:avLst/>
              <a:gdLst/>
              <a:ahLst/>
              <a:cxnLst/>
              <a:rect l="l" t="t" r="r" b="b"/>
              <a:pathLst>
                <a:path w="561975" h="561975">
                  <a:moveTo>
                    <a:pt x="279400" y="224581"/>
                  </a:moveTo>
                  <a:lnTo>
                    <a:pt x="177651" y="137765"/>
                  </a:lnTo>
                  <a:lnTo>
                    <a:pt x="167084" y="112266"/>
                  </a:lnTo>
                  <a:lnTo>
                    <a:pt x="167786" y="105219"/>
                  </a:lnTo>
                  <a:lnTo>
                    <a:pt x="253950" y="10517"/>
                  </a:lnTo>
                  <a:lnTo>
                    <a:pt x="279400" y="0"/>
                  </a:lnTo>
                  <a:lnTo>
                    <a:pt x="286467" y="694"/>
                  </a:lnTo>
                  <a:lnTo>
                    <a:pt x="293185" y="2728"/>
                  </a:lnTo>
                  <a:lnTo>
                    <a:pt x="299373" y="6027"/>
                  </a:lnTo>
                  <a:lnTo>
                    <a:pt x="304849" y="10517"/>
                  </a:lnTo>
                  <a:lnTo>
                    <a:pt x="321319" y="26987"/>
                  </a:lnTo>
                  <a:lnTo>
                    <a:pt x="277018" y="26987"/>
                  </a:lnTo>
                  <a:lnTo>
                    <a:pt x="274736" y="27930"/>
                  </a:lnTo>
                  <a:lnTo>
                    <a:pt x="273000" y="29616"/>
                  </a:lnTo>
                  <a:lnTo>
                    <a:pt x="196701" y="105916"/>
                  </a:lnTo>
                  <a:lnTo>
                    <a:pt x="195014" y="107553"/>
                  </a:lnTo>
                  <a:lnTo>
                    <a:pt x="194022" y="109884"/>
                  </a:lnTo>
                  <a:lnTo>
                    <a:pt x="194022" y="114696"/>
                  </a:lnTo>
                  <a:lnTo>
                    <a:pt x="195014" y="116978"/>
                  </a:lnTo>
                  <a:lnTo>
                    <a:pt x="274687" y="196651"/>
                  </a:lnTo>
                  <a:lnTo>
                    <a:pt x="277018" y="197643"/>
                  </a:lnTo>
                  <a:lnTo>
                    <a:pt x="321270" y="197643"/>
                  </a:lnTo>
                  <a:lnTo>
                    <a:pt x="304849" y="214064"/>
                  </a:lnTo>
                  <a:lnTo>
                    <a:pt x="299373" y="218554"/>
                  </a:lnTo>
                  <a:lnTo>
                    <a:pt x="293185" y="221853"/>
                  </a:lnTo>
                  <a:lnTo>
                    <a:pt x="286467" y="223887"/>
                  </a:lnTo>
                  <a:lnTo>
                    <a:pt x="279400" y="224581"/>
                  </a:lnTo>
                  <a:close/>
                </a:path>
                <a:path w="561975" h="561975">
                  <a:moveTo>
                    <a:pt x="321270" y="197643"/>
                  </a:moveTo>
                  <a:lnTo>
                    <a:pt x="281781" y="197643"/>
                  </a:lnTo>
                  <a:lnTo>
                    <a:pt x="284112" y="196651"/>
                  </a:lnTo>
                  <a:lnTo>
                    <a:pt x="363785" y="116978"/>
                  </a:lnTo>
                  <a:lnTo>
                    <a:pt x="364777" y="114696"/>
                  </a:lnTo>
                  <a:lnTo>
                    <a:pt x="364777" y="109884"/>
                  </a:lnTo>
                  <a:lnTo>
                    <a:pt x="363785" y="107553"/>
                  </a:lnTo>
                  <a:lnTo>
                    <a:pt x="362098" y="105916"/>
                  </a:lnTo>
                  <a:lnTo>
                    <a:pt x="285799" y="29616"/>
                  </a:lnTo>
                  <a:lnTo>
                    <a:pt x="284063" y="27930"/>
                  </a:lnTo>
                  <a:lnTo>
                    <a:pt x="281781" y="26987"/>
                  </a:lnTo>
                  <a:lnTo>
                    <a:pt x="321319" y="26987"/>
                  </a:lnTo>
                  <a:lnTo>
                    <a:pt x="381148" y="86816"/>
                  </a:lnTo>
                  <a:lnTo>
                    <a:pt x="391715" y="112266"/>
                  </a:lnTo>
                  <a:lnTo>
                    <a:pt x="391013" y="119340"/>
                  </a:lnTo>
                  <a:lnTo>
                    <a:pt x="388962" y="126076"/>
                  </a:lnTo>
                  <a:lnTo>
                    <a:pt x="385646" y="132281"/>
                  </a:lnTo>
                  <a:lnTo>
                    <a:pt x="381148" y="137765"/>
                  </a:lnTo>
                  <a:lnTo>
                    <a:pt x="321270" y="197643"/>
                  </a:lnTo>
                  <a:close/>
                </a:path>
                <a:path w="561975" h="561975">
                  <a:moveTo>
                    <a:pt x="112414" y="392013"/>
                  </a:moveTo>
                  <a:lnTo>
                    <a:pt x="10566" y="305097"/>
                  </a:lnTo>
                  <a:lnTo>
                    <a:pt x="0" y="279648"/>
                  </a:lnTo>
                  <a:lnTo>
                    <a:pt x="695" y="272580"/>
                  </a:lnTo>
                  <a:lnTo>
                    <a:pt x="86915" y="177849"/>
                  </a:lnTo>
                  <a:lnTo>
                    <a:pt x="112414" y="167332"/>
                  </a:lnTo>
                  <a:lnTo>
                    <a:pt x="119460" y="168033"/>
                  </a:lnTo>
                  <a:lnTo>
                    <a:pt x="126181" y="170079"/>
                  </a:lnTo>
                  <a:lnTo>
                    <a:pt x="132381" y="173380"/>
                  </a:lnTo>
                  <a:lnTo>
                    <a:pt x="137864" y="177849"/>
                  </a:lnTo>
                  <a:lnTo>
                    <a:pt x="154334" y="194319"/>
                  </a:lnTo>
                  <a:lnTo>
                    <a:pt x="110033" y="194319"/>
                  </a:lnTo>
                  <a:lnTo>
                    <a:pt x="107701" y="195262"/>
                  </a:lnTo>
                  <a:lnTo>
                    <a:pt x="28029" y="274935"/>
                  </a:lnTo>
                  <a:lnTo>
                    <a:pt x="27037" y="277217"/>
                  </a:lnTo>
                  <a:lnTo>
                    <a:pt x="27037" y="282029"/>
                  </a:lnTo>
                  <a:lnTo>
                    <a:pt x="28029" y="284360"/>
                  </a:lnTo>
                  <a:lnTo>
                    <a:pt x="29716" y="285998"/>
                  </a:lnTo>
                  <a:lnTo>
                    <a:pt x="106015" y="362297"/>
                  </a:lnTo>
                  <a:lnTo>
                    <a:pt x="107701" y="364033"/>
                  </a:lnTo>
                  <a:lnTo>
                    <a:pt x="109983" y="365025"/>
                  </a:lnTo>
                  <a:lnTo>
                    <a:pt x="154313" y="365025"/>
                  </a:lnTo>
                  <a:lnTo>
                    <a:pt x="137864" y="381496"/>
                  </a:lnTo>
                  <a:lnTo>
                    <a:pt x="132381" y="385985"/>
                  </a:lnTo>
                  <a:lnTo>
                    <a:pt x="126181" y="389284"/>
                  </a:lnTo>
                  <a:lnTo>
                    <a:pt x="119460" y="391318"/>
                  </a:lnTo>
                  <a:lnTo>
                    <a:pt x="112414" y="392013"/>
                  </a:lnTo>
                  <a:close/>
                </a:path>
                <a:path w="561975" h="561975">
                  <a:moveTo>
                    <a:pt x="446385" y="392013"/>
                  </a:moveTo>
                  <a:lnTo>
                    <a:pt x="344636" y="305097"/>
                  </a:lnTo>
                  <a:lnTo>
                    <a:pt x="334069" y="279648"/>
                  </a:lnTo>
                  <a:lnTo>
                    <a:pt x="334771" y="272580"/>
                  </a:lnTo>
                  <a:lnTo>
                    <a:pt x="420935" y="177849"/>
                  </a:lnTo>
                  <a:lnTo>
                    <a:pt x="446385" y="167332"/>
                  </a:lnTo>
                  <a:lnTo>
                    <a:pt x="453452" y="168033"/>
                  </a:lnTo>
                  <a:lnTo>
                    <a:pt x="460176" y="170079"/>
                  </a:lnTo>
                  <a:lnTo>
                    <a:pt x="466379" y="173380"/>
                  </a:lnTo>
                  <a:lnTo>
                    <a:pt x="471884" y="177849"/>
                  </a:lnTo>
                  <a:lnTo>
                    <a:pt x="488365" y="194319"/>
                  </a:lnTo>
                  <a:lnTo>
                    <a:pt x="444003" y="194319"/>
                  </a:lnTo>
                  <a:lnTo>
                    <a:pt x="441721" y="195262"/>
                  </a:lnTo>
                  <a:lnTo>
                    <a:pt x="363735" y="273248"/>
                  </a:lnTo>
                  <a:lnTo>
                    <a:pt x="361999" y="274935"/>
                  </a:lnTo>
                  <a:lnTo>
                    <a:pt x="361057" y="277217"/>
                  </a:lnTo>
                  <a:lnTo>
                    <a:pt x="361057" y="282029"/>
                  </a:lnTo>
                  <a:lnTo>
                    <a:pt x="361999" y="284311"/>
                  </a:lnTo>
                  <a:lnTo>
                    <a:pt x="363735" y="285998"/>
                  </a:lnTo>
                  <a:lnTo>
                    <a:pt x="440035" y="362297"/>
                  </a:lnTo>
                  <a:lnTo>
                    <a:pt x="441721" y="364033"/>
                  </a:lnTo>
                  <a:lnTo>
                    <a:pt x="444003" y="365025"/>
                  </a:lnTo>
                  <a:lnTo>
                    <a:pt x="488343" y="365025"/>
                  </a:lnTo>
                  <a:lnTo>
                    <a:pt x="471884" y="381496"/>
                  </a:lnTo>
                  <a:lnTo>
                    <a:pt x="466379" y="385985"/>
                  </a:lnTo>
                  <a:lnTo>
                    <a:pt x="460176" y="389284"/>
                  </a:lnTo>
                  <a:lnTo>
                    <a:pt x="453452" y="391318"/>
                  </a:lnTo>
                  <a:lnTo>
                    <a:pt x="446385" y="392013"/>
                  </a:lnTo>
                  <a:close/>
                </a:path>
                <a:path w="561975" h="561975">
                  <a:moveTo>
                    <a:pt x="154313" y="365025"/>
                  </a:moveTo>
                  <a:lnTo>
                    <a:pt x="114796" y="365025"/>
                  </a:lnTo>
                  <a:lnTo>
                    <a:pt x="117127" y="364033"/>
                  </a:lnTo>
                  <a:lnTo>
                    <a:pt x="118814" y="362297"/>
                  </a:lnTo>
                  <a:lnTo>
                    <a:pt x="195064" y="285998"/>
                  </a:lnTo>
                  <a:lnTo>
                    <a:pt x="196800" y="284311"/>
                  </a:lnTo>
                  <a:lnTo>
                    <a:pt x="197742" y="282029"/>
                  </a:lnTo>
                  <a:lnTo>
                    <a:pt x="197742" y="277217"/>
                  </a:lnTo>
                  <a:lnTo>
                    <a:pt x="196800" y="274935"/>
                  </a:lnTo>
                  <a:lnTo>
                    <a:pt x="195064" y="273248"/>
                  </a:lnTo>
                  <a:lnTo>
                    <a:pt x="118814" y="196949"/>
                  </a:lnTo>
                  <a:lnTo>
                    <a:pt x="117078" y="195262"/>
                  </a:lnTo>
                  <a:lnTo>
                    <a:pt x="114796" y="194319"/>
                  </a:lnTo>
                  <a:lnTo>
                    <a:pt x="154334" y="194319"/>
                  </a:lnTo>
                  <a:lnTo>
                    <a:pt x="214163" y="254148"/>
                  </a:lnTo>
                  <a:lnTo>
                    <a:pt x="224730" y="279648"/>
                  </a:lnTo>
                  <a:lnTo>
                    <a:pt x="224028" y="286694"/>
                  </a:lnTo>
                  <a:lnTo>
                    <a:pt x="221977" y="293414"/>
                  </a:lnTo>
                  <a:lnTo>
                    <a:pt x="218661" y="299614"/>
                  </a:lnTo>
                  <a:lnTo>
                    <a:pt x="214163" y="305097"/>
                  </a:lnTo>
                  <a:lnTo>
                    <a:pt x="154313" y="365025"/>
                  </a:lnTo>
                  <a:close/>
                </a:path>
                <a:path w="561975" h="561975">
                  <a:moveTo>
                    <a:pt x="488343" y="365025"/>
                  </a:moveTo>
                  <a:lnTo>
                    <a:pt x="448816" y="365025"/>
                  </a:lnTo>
                  <a:lnTo>
                    <a:pt x="451098" y="364033"/>
                  </a:lnTo>
                  <a:lnTo>
                    <a:pt x="452784" y="362297"/>
                  </a:lnTo>
                  <a:lnTo>
                    <a:pt x="529083" y="285998"/>
                  </a:lnTo>
                  <a:lnTo>
                    <a:pt x="530770" y="284360"/>
                  </a:lnTo>
                  <a:lnTo>
                    <a:pt x="531762" y="282029"/>
                  </a:lnTo>
                  <a:lnTo>
                    <a:pt x="531762" y="277217"/>
                  </a:lnTo>
                  <a:lnTo>
                    <a:pt x="530770" y="274935"/>
                  </a:lnTo>
                  <a:lnTo>
                    <a:pt x="451098" y="195262"/>
                  </a:lnTo>
                  <a:lnTo>
                    <a:pt x="448816" y="194319"/>
                  </a:lnTo>
                  <a:lnTo>
                    <a:pt x="488365" y="194319"/>
                  </a:lnTo>
                  <a:lnTo>
                    <a:pt x="548233" y="254148"/>
                  </a:lnTo>
                  <a:lnTo>
                    <a:pt x="558800" y="279648"/>
                  </a:lnTo>
                  <a:lnTo>
                    <a:pt x="558104" y="286694"/>
                  </a:lnTo>
                  <a:lnTo>
                    <a:pt x="556065" y="293414"/>
                  </a:lnTo>
                  <a:lnTo>
                    <a:pt x="552751" y="299614"/>
                  </a:lnTo>
                  <a:lnTo>
                    <a:pt x="548233" y="305097"/>
                  </a:lnTo>
                  <a:lnTo>
                    <a:pt x="488343" y="365025"/>
                  </a:lnTo>
                  <a:close/>
                </a:path>
                <a:path w="561975" h="561975">
                  <a:moveTo>
                    <a:pt x="279400" y="558651"/>
                  </a:moveTo>
                  <a:lnTo>
                    <a:pt x="272332" y="557956"/>
                  </a:lnTo>
                  <a:lnTo>
                    <a:pt x="265614" y="555922"/>
                  </a:lnTo>
                  <a:lnTo>
                    <a:pt x="259426" y="552623"/>
                  </a:lnTo>
                  <a:lnTo>
                    <a:pt x="253950" y="548133"/>
                  </a:lnTo>
                  <a:lnTo>
                    <a:pt x="177651" y="471735"/>
                  </a:lnTo>
                  <a:lnTo>
                    <a:pt x="173161" y="466259"/>
                  </a:lnTo>
                  <a:lnTo>
                    <a:pt x="169862" y="460071"/>
                  </a:lnTo>
                  <a:lnTo>
                    <a:pt x="167828" y="453352"/>
                  </a:lnTo>
                  <a:lnTo>
                    <a:pt x="167133" y="446285"/>
                  </a:lnTo>
                  <a:lnTo>
                    <a:pt x="167828" y="439247"/>
                  </a:lnTo>
                  <a:lnTo>
                    <a:pt x="253950" y="344487"/>
                  </a:lnTo>
                  <a:lnTo>
                    <a:pt x="279400" y="333970"/>
                  </a:lnTo>
                  <a:lnTo>
                    <a:pt x="286467" y="334664"/>
                  </a:lnTo>
                  <a:lnTo>
                    <a:pt x="293185" y="336698"/>
                  </a:lnTo>
                  <a:lnTo>
                    <a:pt x="299373" y="339997"/>
                  </a:lnTo>
                  <a:lnTo>
                    <a:pt x="304849" y="344487"/>
                  </a:lnTo>
                  <a:lnTo>
                    <a:pt x="321298" y="360957"/>
                  </a:lnTo>
                  <a:lnTo>
                    <a:pt x="277018" y="360957"/>
                  </a:lnTo>
                  <a:lnTo>
                    <a:pt x="274736" y="361900"/>
                  </a:lnTo>
                  <a:lnTo>
                    <a:pt x="273000" y="363587"/>
                  </a:lnTo>
                  <a:lnTo>
                    <a:pt x="193228" y="443458"/>
                  </a:lnTo>
                  <a:lnTo>
                    <a:pt x="193228" y="449163"/>
                  </a:lnTo>
                  <a:lnTo>
                    <a:pt x="274687" y="530721"/>
                  </a:lnTo>
                  <a:lnTo>
                    <a:pt x="277018" y="531713"/>
                  </a:lnTo>
                  <a:lnTo>
                    <a:pt x="321248" y="531713"/>
                  </a:lnTo>
                  <a:lnTo>
                    <a:pt x="304849" y="548133"/>
                  </a:lnTo>
                  <a:lnTo>
                    <a:pt x="299373" y="552623"/>
                  </a:lnTo>
                  <a:lnTo>
                    <a:pt x="293185" y="555922"/>
                  </a:lnTo>
                  <a:lnTo>
                    <a:pt x="286467" y="557956"/>
                  </a:lnTo>
                  <a:lnTo>
                    <a:pt x="279400" y="558651"/>
                  </a:lnTo>
                  <a:close/>
                </a:path>
                <a:path w="561975" h="561975">
                  <a:moveTo>
                    <a:pt x="321248" y="531713"/>
                  </a:moveTo>
                  <a:lnTo>
                    <a:pt x="281781" y="531713"/>
                  </a:lnTo>
                  <a:lnTo>
                    <a:pt x="284112" y="530721"/>
                  </a:lnTo>
                  <a:lnTo>
                    <a:pt x="365571" y="449163"/>
                  </a:lnTo>
                  <a:lnTo>
                    <a:pt x="365571" y="443458"/>
                  </a:lnTo>
                  <a:lnTo>
                    <a:pt x="285799" y="363587"/>
                  </a:lnTo>
                  <a:lnTo>
                    <a:pt x="284063" y="361900"/>
                  </a:lnTo>
                  <a:lnTo>
                    <a:pt x="281781" y="360957"/>
                  </a:lnTo>
                  <a:lnTo>
                    <a:pt x="321298" y="360957"/>
                  </a:lnTo>
                  <a:lnTo>
                    <a:pt x="381148" y="420885"/>
                  </a:lnTo>
                  <a:lnTo>
                    <a:pt x="391666" y="446285"/>
                  </a:lnTo>
                  <a:lnTo>
                    <a:pt x="390971" y="453352"/>
                  </a:lnTo>
                  <a:lnTo>
                    <a:pt x="388937" y="460071"/>
                  </a:lnTo>
                  <a:lnTo>
                    <a:pt x="385638" y="466259"/>
                  </a:lnTo>
                  <a:lnTo>
                    <a:pt x="381148" y="471735"/>
                  </a:lnTo>
                  <a:lnTo>
                    <a:pt x="321248" y="5317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4722" y="238760"/>
              <a:ext cx="847725" cy="847725"/>
            </a:xfrm>
            <a:custGeom>
              <a:avLst/>
              <a:gdLst/>
              <a:ahLst/>
              <a:cxnLst/>
              <a:rect l="l" t="t" r="r" b="b"/>
              <a:pathLst>
                <a:path w="847725" h="847725">
                  <a:moveTo>
                    <a:pt x="423862" y="340700"/>
                  </a:moveTo>
                  <a:lnTo>
                    <a:pt x="385254" y="324745"/>
                  </a:lnTo>
                  <a:lnTo>
                    <a:pt x="269504" y="208996"/>
                  </a:lnTo>
                  <a:lnTo>
                    <a:pt x="253474" y="170312"/>
                  </a:lnTo>
                  <a:lnTo>
                    <a:pt x="254539" y="159623"/>
                  </a:lnTo>
                  <a:lnTo>
                    <a:pt x="385254" y="15955"/>
                  </a:lnTo>
                  <a:lnTo>
                    <a:pt x="423862" y="0"/>
                  </a:lnTo>
                  <a:lnTo>
                    <a:pt x="434583" y="1053"/>
                  </a:lnTo>
                  <a:lnTo>
                    <a:pt x="444775" y="4139"/>
                  </a:lnTo>
                  <a:lnTo>
                    <a:pt x="454162" y="9144"/>
                  </a:lnTo>
                  <a:lnTo>
                    <a:pt x="462470" y="15955"/>
                  </a:lnTo>
                  <a:lnTo>
                    <a:pt x="487456" y="40941"/>
                  </a:lnTo>
                  <a:lnTo>
                    <a:pt x="420250" y="40941"/>
                  </a:lnTo>
                  <a:lnTo>
                    <a:pt x="416788" y="42371"/>
                  </a:lnTo>
                  <a:lnTo>
                    <a:pt x="414153" y="44930"/>
                  </a:lnTo>
                  <a:lnTo>
                    <a:pt x="298404" y="160679"/>
                  </a:lnTo>
                  <a:lnTo>
                    <a:pt x="295845" y="163162"/>
                  </a:lnTo>
                  <a:lnTo>
                    <a:pt x="294340" y="166700"/>
                  </a:lnTo>
                  <a:lnTo>
                    <a:pt x="294340" y="174000"/>
                  </a:lnTo>
                  <a:lnTo>
                    <a:pt x="295845" y="177462"/>
                  </a:lnTo>
                  <a:lnTo>
                    <a:pt x="416712" y="298329"/>
                  </a:lnTo>
                  <a:lnTo>
                    <a:pt x="420250" y="299834"/>
                  </a:lnTo>
                  <a:lnTo>
                    <a:pt x="487381" y="299834"/>
                  </a:lnTo>
                  <a:lnTo>
                    <a:pt x="462470" y="324745"/>
                  </a:lnTo>
                  <a:lnTo>
                    <a:pt x="454162" y="331556"/>
                  </a:lnTo>
                  <a:lnTo>
                    <a:pt x="444775" y="336561"/>
                  </a:lnTo>
                  <a:lnTo>
                    <a:pt x="434583" y="339646"/>
                  </a:lnTo>
                  <a:lnTo>
                    <a:pt x="423862" y="340700"/>
                  </a:lnTo>
                  <a:close/>
                </a:path>
                <a:path w="847725" h="847725">
                  <a:moveTo>
                    <a:pt x="487381" y="299834"/>
                  </a:moveTo>
                  <a:lnTo>
                    <a:pt x="427474" y="299834"/>
                  </a:lnTo>
                  <a:lnTo>
                    <a:pt x="431012" y="298329"/>
                  </a:lnTo>
                  <a:lnTo>
                    <a:pt x="551879" y="177462"/>
                  </a:lnTo>
                  <a:lnTo>
                    <a:pt x="553384" y="174000"/>
                  </a:lnTo>
                  <a:lnTo>
                    <a:pt x="553384" y="166700"/>
                  </a:lnTo>
                  <a:lnTo>
                    <a:pt x="551879" y="163162"/>
                  </a:lnTo>
                  <a:lnTo>
                    <a:pt x="549320" y="160679"/>
                  </a:lnTo>
                  <a:lnTo>
                    <a:pt x="433570" y="44930"/>
                  </a:lnTo>
                  <a:lnTo>
                    <a:pt x="430936" y="42371"/>
                  </a:lnTo>
                  <a:lnTo>
                    <a:pt x="427474" y="40941"/>
                  </a:lnTo>
                  <a:lnTo>
                    <a:pt x="487456" y="40941"/>
                  </a:lnTo>
                  <a:lnTo>
                    <a:pt x="578220" y="131704"/>
                  </a:lnTo>
                  <a:lnTo>
                    <a:pt x="594250" y="170312"/>
                  </a:lnTo>
                  <a:lnTo>
                    <a:pt x="593184" y="181045"/>
                  </a:lnTo>
                  <a:lnTo>
                    <a:pt x="590073" y="191263"/>
                  </a:lnTo>
                  <a:lnTo>
                    <a:pt x="585042" y="200676"/>
                  </a:lnTo>
                  <a:lnTo>
                    <a:pt x="578220" y="208996"/>
                  </a:lnTo>
                  <a:lnTo>
                    <a:pt x="487381" y="299834"/>
                  </a:lnTo>
                  <a:close/>
                </a:path>
                <a:path w="847725" h="847725">
                  <a:moveTo>
                    <a:pt x="170538" y="594701"/>
                  </a:moveTo>
                  <a:lnTo>
                    <a:pt x="131854" y="578746"/>
                  </a:lnTo>
                  <a:lnTo>
                    <a:pt x="16030" y="462846"/>
                  </a:lnTo>
                  <a:lnTo>
                    <a:pt x="0" y="424238"/>
                  </a:lnTo>
                  <a:lnTo>
                    <a:pt x="1054" y="413516"/>
                  </a:lnTo>
                  <a:lnTo>
                    <a:pt x="131854" y="269805"/>
                  </a:lnTo>
                  <a:lnTo>
                    <a:pt x="170538" y="253850"/>
                  </a:lnTo>
                  <a:lnTo>
                    <a:pt x="181227" y="254915"/>
                  </a:lnTo>
                  <a:lnTo>
                    <a:pt x="191422" y="258018"/>
                  </a:lnTo>
                  <a:lnTo>
                    <a:pt x="200828" y="263026"/>
                  </a:lnTo>
                  <a:lnTo>
                    <a:pt x="209146" y="269805"/>
                  </a:lnTo>
                  <a:lnTo>
                    <a:pt x="234132" y="294792"/>
                  </a:lnTo>
                  <a:lnTo>
                    <a:pt x="166925" y="294792"/>
                  </a:lnTo>
                  <a:lnTo>
                    <a:pt x="163388" y="296222"/>
                  </a:lnTo>
                  <a:lnTo>
                    <a:pt x="42521" y="417089"/>
                  </a:lnTo>
                  <a:lnTo>
                    <a:pt x="41016" y="420551"/>
                  </a:lnTo>
                  <a:lnTo>
                    <a:pt x="41016" y="427851"/>
                  </a:lnTo>
                  <a:lnTo>
                    <a:pt x="42521" y="431388"/>
                  </a:lnTo>
                  <a:lnTo>
                    <a:pt x="45080" y="433872"/>
                  </a:lnTo>
                  <a:lnTo>
                    <a:pt x="160829" y="549621"/>
                  </a:lnTo>
                  <a:lnTo>
                    <a:pt x="163388" y="552255"/>
                  </a:lnTo>
                  <a:lnTo>
                    <a:pt x="166850" y="553760"/>
                  </a:lnTo>
                  <a:lnTo>
                    <a:pt x="234100" y="553760"/>
                  </a:lnTo>
                  <a:lnTo>
                    <a:pt x="209146" y="578746"/>
                  </a:lnTo>
                  <a:lnTo>
                    <a:pt x="200828" y="585557"/>
                  </a:lnTo>
                  <a:lnTo>
                    <a:pt x="191422" y="590562"/>
                  </a:lnTo>
                  <a:lnTo>
                    <a:pt x="181227" y="593648"/>
                  </a:lnTo>
                  <a:lnTo>
                    <a:pt x="170538" y="594701"/>
                  </a:lnTo>
                  <a:close/>
                </a:path>
                <a:path w="847725" h="847725">
                  <a:moveTo>
                    <a:pt x="677186" y="594701"/>
                  </a:moveTo>
                  <a:lnTo>
                    <a:pt x="638578" y="578746"/>
                  </a:lnTo>
                  <a:lnTo>
                    <a:pt x="522828" y="462846"/>
                  </a:lnTo>
                  <a:lnTo>
                    <a:pt x="506798" y="424238"/>
                  </a:lnTo>
                  <a:lnTo>
                    <a:pt x="507864" y="413516"/>
                  </a:lnTo>
                  <a:lnTo>
                    <a:pt x="638578" y="269805"/>
                  </a:lnTo>
                  <a:lnTo>
                    <a:pt x="677186" y="253850"/>
                  </a:lnTo>
                  <a:lnTo>
                    <a:pt x="687908" y="254915"/>
                  </a:lnTo>
                  <a:lnTo>
                    <a:pt x="698108" y="258018"/>
                  </a:lnTo>
                  <a:lnTo>
                    <a:pt x="707518" y="263026"/>
                  </a:lnTo>
                  <a:lnTo>
                    <a:pt x="715869" y="269805"/>
                  </a:lnTo>
                  <a:lnTo>
                    <a:pt x="740872" y="294792"/>
                  </a:lnTo>
                  <a:lnTo>
                    <a:pt x="673574" y="294792"/>
                  </a:lnTo>
                  <a:lnTo>
                    <a:pt x="670112" y="296222"/>
                  </a:lnTo>
                  <a:lnTo>
                    <a:pt x="551803" y="414530"/>
                  </a:lnTo>
                  <a:lnTo>
                    <a:pt x="549169" y="417089"/>
                  </a:lnTo>
                  <a:lnTo>
                    <a:pt x="547739" y="420551"/>
                  </a:lnTo>
                  <a:lnTo>
                    <a:pt x="547739" y="427851"/>
                  </a:lnTo>
                  <a:lnTo>
                    <a:pt x="549169" y="431313"/>
                  </a:lnTo>
                  <a:lnTo>
                    <a:pt x="551803" y="433872"/>
                  </a:lnTo>
                  <a:lnTo>
                    <a:pt x="667553" y="549621"/>
                  </a:lnTo>
                  <a:lnTo>
                    <a:pt x="670112" y="552255"/>
                  </a:lnTo>
                  <a:lnTo>
                    <a:pt x="673574" y="553760"/>
                  </a:lnTo>
                  <a:lnTo>
                    <a:pt x="740839" y="553760"/>
                  </a:lnTo>
                  <a:lnTo>
                    <a:pt x="715869" y="578746"/>
                  </a:lnTo>
                  <a:lnTo>
                    <a:pt x="707518" y="585557"/>
                  </a:lnTo>
                  <a:lnTo>
                    <a:pt x="698108" y="590562"/>
                  </a:lnTo>
                  <a:lnTo>
                    <a:pt x="687908" y="593648"/>
                  </a:lnTo>
                  <a:lnTo>
                    <a:pt x="677186" y="594701"/>
                  </a:lnTo>
                  <a:close/>
                </a:path>
                <a:path w="847725" h="847725">
                  <a:moveTo>
                    <a:pt x="234100" y="553760"/>
                  </a:moveTo>
                  <a:lnTo>
                    <a:pt x="174150" y="553760"/>
                  </a:lnTo>
                  <a:lnTo>
                    <a:pt x="177688" y="552255"/>
                  </a:lnTo>
                  <a:lnTo>
                    <a:pt x="180246" y="549621"/>
                  </a:lnTo>
                  <a:lnTo>
                    <a:pt x="295921" y="433872"/>
                  </a:lnTo>
                  <a:lnTo>
                    <a:pt x="298555" y="431313"/>
                  </a:lnTo>
                  <a:lnTo>
                    <a:pt x="299985" y="427851"/>
                  </a:lnTo>
                  <a:lnTo>
                    <a:pt x="299985" y="420551"/>
                  </a:lnTo>
                  <a:lnTo>
                    <a:pt x="298555" y="417089"/>
                  </a:lnTo>
                  <a:lnTo>
                    <a:pt x="295921" y="414530"/>
                  </a:lnTo>
                  <a:lnTo>
                    <a:pt x="180246" y="298780"/>
                  </a:lnTo>
                  <a:lnTo>
                    <a:pt x="177612" y="296222"/>
                  </a:lnTo>
                  <a:lnTo>
                    <a:pt x="174150" y="294792"/>
                  </a:lnTo>
                  <a:lnTo>
                    <a:pt x="234132" y="294792"/>
                  </a:lnTo>
                  <a:lnTo>
                    <a:pt x="324895" y="385555"/>
                  </a:lnTo>
                  <a:lnTo>
                    <a:pt x="340926" y="424238"/>
                  </a:lnTo>
                  <a:lnTo>
                    <a:pt x="339860" y="434927"/>
                  </a:lnTo>
                  <a:lnTo>
                    <a:pt x="336749" y="445123"/>
                  </a:lnTo>
                  <a:lnTo>
                    <a:pt x="331718" y="454528"/>
                  </a:lnTo>
                  <a:lnTo>
                    <a:pt x="324895" y="462846"/>
                  </a:lnTo>
                  <a:lnTo>
                    <a:pt x="234100" y="553760"/>
                  </a:lnTo>
                  <a:close/>
                </a:path>
                <a:path w="847725" h="847725">
                  <a:moveTo>
                    <a:pt x="740839" y="553760"/>
                  </a:moveTo>
                  <a:lnTo>
                    <a:pt x="680874" y="553760"/>
                  </a:lnTo>
                  <a:lnTo>
                    <a:pt x="684336" y="552255"/>
                  </a:lnTo>
                  <a:lnTo>
                    <a:pt x="686895" y="549621"/>
                  </a:lnTo>
                  <a:lnTo>
                    <a:pt x="802644" y="433872"/>
                  </a:lnTo>
                  <a:lnTo>
                    <a:pt x="805203" y="431388"/>
                  </a:lnTo>
                  <a:lnTo>
                    <a:pt x="806708" y="427851"/>
                  </a:lnTo>
                  <a:lnTo>
                    <a:pt x="806708" y="420551"/>
                  </a:lnTo>
                  <a:lnTo>
                    <a:pt x="805203" y="417089"/>
                  </a:lnTo>
                  <a:lnTo>
                    <a:pt x="684336" y="296222"/>
                  </a:lnTo>
                  <a:lnTo>
                    <a:pt x="680874" y="294792"/>
                  </a:lnTo>
                  <a:lnTo>
                    <a:pt x="740872" y="294792"/>
                  </a:lnTo>
                  <a:lnTo>
                    <a:pt x="831694" y="385555"/>
                  </a:lnTo>
                  <a:lnTo>
                    <a:pt x="847724" y="424238"/>
                  </a:lnTo>
                  <a:lnTo>
                    <a:pt x="846670" y="434927"/>
                  </a:lnTo>
                  <a:lnTo>
                    <a:pt x="843576" y="445123"/>
                  </a:lnTo>
                  <a:lnTo>
                    <a:pt x="838549" y="454528"/>
                  </a:lnTo>
                  <a:lnTo>
                    <a:pt x="831694" y="462846"/>
                  </a:lnTo>
                  <a:lnTo>
                    <a:pt x="740839" y="553760"/>
                  </a:lnTo>
                  <a:close/>
                </a:path>
                <a:path w="847725" h="847725">
                  <a:moveTo>
                    <a:pt x="423862" y="847499"/>
                  </a:moveTo>
                  <a:lnTo>
                    <a:pt x="413141" y="846445"/>
                  </a:lnTo>
                  <a:lnTo>
                    <a:pt x="402949" y="843359"/>
                  </a:lnTo>
                  <a:lnTo>
                    <a:pt x="393562" y="838355"/>
                  </a:lnTo>
                  <a:lnTo>
                    <a:pt x="385254" y="831544"/>
                  </a:lnTo>
                  <a:lnTo>
                    <a:pt x="269504" y="715644"/>
                  </a:lnTo>
                  <a:lnTo>
                    <a:pt x="262693" y="707336"/>
                  </a:lnTo>
                  <a:lnTo>
                    <a:pt x="257689" y="697948"/>
                  </a:lnTo>
                  <a:lnTo>
                    <a:pt x="254603" y="687756"/>
                  </a:lnTo>
                  <a:lnTo>
                    <a:pt x="253549" y="677036"/>
                  </a:lnTo>
                  <a:lnTo>
                    <a:pt x="254603" y="666358"/>
                  </a:lnTo>
                  <a:lnTo>
                    <a:pt x="385254" y="522603"/>
                  </a:lnTo>
                  <a:lnTo>
                    <a:pt x="423862" y="506648"/>
                  </a:lnTo>
                  <a:lnTo>
                    <a:pt x="434583" y="507701"/>
                  </a:lnTo>
                  <a:lnTo>
                    <a:pt x="444775" y="510787"/>
                  </a:lnTo>
                  <a:lnTo>
                    <a:pt x="454162" y="515792"/>
                  </a:lnTo>
                  <a:lnTo>
                    <a:pt x="462470" y="522603"/>
                  </a:lnTo>
                  <a:lnTo>
                    <a:pt x="487424" y="547589"/>
                  </a:lnTo>
                  <a:lnTo>
                    <a:pt x="420250" y="547589"/>
                  </a:lnTo>
                  <a:lnTo>
                    <a:pt x="416788" y="549019"/>
                  </a:lnTo>
                  <a:lnTo>
                    <a:pt x="414153" y="551578"/>
                  </a:lnTo>
                  <a:lnTo>
                    <a:pt x="293136" y="672746"/>
                  </a:lnTo>
                  <a:lnTo>
                    <a:pt x="293136" y="681401"/>
                  </a:lnTo>
                  <a:lnTo>
                    <a:pt x="416712" y="805127"/>
                  </a:lnTo>
                  <a:lnTo>
                    <a:pt x="420250" y="806633"/>
                  </a:lnTo>
                  <a:lnTo>
                    <a:pt x="487349" y="806633"/>
                  </a:lnTo>
                  <a:lnTo>
                    <a:pt x="462470" y="831544"/>
                  </a:lnTo>
                  <a:lnTo>
                    <a:pt x="454162" y="838355"/>
                  </a:lnTo>
                  <a:lnTo>
                    <a:pt x="444775" y="843359"/>
                  </a:lnTo>
                  <a:lnTo>
                    <a:pt x="434583" y="846445"/>
                  </a:lnTo>
                  <a:lnTo>
                    <a:pt x="423862" y="847499"/>
                  </a:lnTo>
                  <a:close/>
                </a:path>
                <a:path w="847725" h="847725">
                  <a:moveTo>
                    <a:pt x="487349" y="806633"/>
                  </a:moveTo>
                  <a:lnTo>
                    <a:pt x="427474" y="806633"/>
                  </a:lnTo>
                  <a:lnTo>
                    <a:pt x="431012" y="805127"/>
                  </a:lnTo>
                  <a:lnTo>
                    <a:pt x="554588" y="681401"/>
                  </a:lnTo>
                  <a:lnTo>
                    <a:pt x="554588" y="672746"/>
                  </a:lnTo>
                  <a:lnTo>
                    <a:pt x="433570" y="551578"/>
                  </a:lnTo>
                  <a:lnTo>
                    <a:pt x="430936" y="549019"/>
                  </a:lnTo>
                  <a:lnTo>
                    <a:pt x="427474" y="547589"/>
                  </a:lnTo>
                  <a:lnTo>
                    <a:pt x="487424" y="547589"/>
                  </a:lnTo>
                  <a:lnTo>
                    <a:pt x="578220" y="638503"/>
                  </a:lnTo>
                  <a:lnTo>
                    <a:pt x="594175" y="677036"/>
                  </a:lnTo>
                  <a:lnTo>
                    <a:pt x="593121" y="687756"/>
                  </a:lnTo>
                  <a:lnTo>
                    <a:pt x="590035" y="697948"/>
                  </a:lnTo>
                  <a:lnTo>
                    <a:pt x="585031" y="707336"/>
                  </a:lnTo>
                  <a:lnTo>
                    <a:pt x="578220" y="715644"/>
                  </a:lnTo>
                  <a:lnTo>
                    <a:pt x="487349" y="806633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216524" y="433313"/>
            <a:ext cx="4097654" cy="411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900"/>
              </a:lnSpc>
              <a:spcBef>
                <a:spcPts val="100"/>
              </a:spcBef>
              <a:tabLst>
                <a:tab pos="2468880" algn="l"/>
              </a:tabLst>
            </a:pP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Ortak</a:t>
            </a:r>
            <a:r>
              <a:rPr sz="2000" spc="-12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30" dirty="0">
                <a:solidFill>
                  <a:srgbClr val="FFFAF0"/>
                </a:solidFill>
                <a:latin typeface="Lucida Sans Unicode"/>
                <a:cs typeface="Lucida Sans Unicode"/>
              </a:rPr>
              <a:t>okullar</a:t>
            </a:r>
            <a:r>
              <a:rPr sz="2000" spc="-12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FFFAF0"/>
                </a:solidFill>
                <a:latin typeface="Lucida Sans Unicode"/>
                <a:cs typeface="Lucida Sans Unicode"/>
              </a:rPr>
              <a:t>olarak</a:t>
            </a:r>
            <a:r>
              <a:rPr sz="2000" spc="-12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zümrelerce </a:t>
            </a:r>
            <a:r>
              <a:rPr sz="2000" spc="-35" dirty="0">
                <a:solidFill>
                  <a:srgbClr val="FFFAF0"/>
                </a:solidFill>
                <a:latin typeface="Lucida Sans Unicode"/>
                <a:cs typeface="Lucida Sans Unicode"/>
              </a:rPr>
              <a:t>yapılacak</a:t>
            </a:r>
            <a:r>
              <a:rPr sz="2000" spc="-12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olan</a:t>
            </a:r>
            <a:r>
              <a:rPr sz="2000" spc="-12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tüm</a:t>
            </a:r>
            <a:r>
              <a:rPr sz="2000" spc="-12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etkinliklerin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ve</a:t>
            </a:r>
            <a:r>
              <a:rPr sz="2000" spc="-8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30" dirty="0">
                <a:solidFill>
                  <a:srgbClr val="FFFAF0"/>
                </a:solidFill>
                <a:latin typeface="Lucida Sans Unicode"/>
                <a:cs typeface="Lucida Sans Unicode"/>
              </a:rPr>
              <a:t>çalışmaların</a:t>
            </a:r>
            <a:r>
              <a:rPr sz="2000" spc="-8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her</a:t>
            </a:r>
            <a:r>
              <a:rPr sz="2000" spc="-7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FFFAF0"/>
                </a:solidFill>
                <a:latin typeface="Lucida Sans Unicode"/>
                <a:cs typeface="Lucida Sans Unicode"/>
              </a:rPr>
              <a:t>iki </a:t>
            </a:r>
            <a:r>
              <a:rPr sz="2000" spc="-45" dirty="0">
                <a:solidFill>
                  <a:srgbClr val="FFFAF0"/>
                </a:solidFill>
                <a:latin typeface="Lucida Sans Unicode"/>
                <a:cs typeface="Lucida Sans Unicode"/>
              </a:rPr>
              <a:t>okulumuzda</a:t>
            </a:r>
            <a:r>
              <a:rPr sz="2000" spc="-8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da</a:t>
            </a:r>
            <a:r>
              <a:rPr sz="2000" spc="-7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FFFAF0"/>
                </a:solidFill>
                <a:latin typeface="Lucida Sans Unicode"/>
                <a:cs typeface="Lucida Sans Unicode"/>
              </a:rPr>
              <a:t>görsellerinin</a:t>
            </a:r>
            <a:r>
              <a:rPr sz="2000" spc="-7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FFFAF0"/>
                </a:solidFill>
                <a:latin typeface="Lucida Sans Unicode"/>
                <a:cs typeface="Lucida Sans Unicode"/>
              </a:rPr>
              <a:t>ve videolarının</a:t>
            </a:r>
            <a:r>
              <a:rPr sz="2000" spc="-9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FFFAF0"/>
                </a:solidFill>
                <a:latin typeface="Lucida Sans Unicode"/>
                <a:cs typeface="Lucida Sans Unicode"/>
              </a:rPr>
              <a:t>ortak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FFFAF0"/>
                </a:solidFill>
                <a:latin typeface="Lucida Sans Unicode"/>
                <a:cs typeface="Lucida Sans Unicode"/>
              </a:rPr>
              <a:t>hazırlanması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FFFAF0"/>
                </a:solidFill>
                <a:latin typeface="Lucida Sans Unicode"/>
                <a:cs typeface="Lucida Sans Unicode"/>
              </a:rPr>
              <a:t>ve </a:t>
            </a:r>
            <a:r>
              <a:rPr sz="2000" spc="-20" dirty="0">
                <a:solidFill>
                  <a:srgbClr val="FFFAF0"/>
                </a:solidFill>
                <a:latin typeface="Lucida Sans Unicode"/>
                <a:cs typeface="Lucida Sans Unicode"/>
              </a:rPr>
              <a:t>depolanması</a:t>
            </a:r>
            <a:r>
              <a:rPr sz="2000" spc="-9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FFFAF0"/>
                </a:solidFill>
                <a:latin typeface="Lucida Sans Unicode"/>
                <a:cs typeface="Lucida Sans Unicode"/>
              </a:rPr>
              <a:t>uygun</a:t>
            </a:r>
            <a:r>
              <a:rPr sz="2000" spc="-9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görülmüştür. Beğenilen</a:t>
            </a:r>
            <a:r>
              <a:rPr sz="2000" spc="-7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FFFAF0"/>
                </a:solidFill>
                <a:latin typeface="Lucida Sans Unicode"/>
                <a:cs typeface="Lucida Sans Unicode"/>
              </a:rPr>
              <a:t>örneklerin</a:t>
            </a:r>
            <a:r>
              <a:rPr sz="2000" spc="-7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uygun </a:t>
            </a:r>
            <a:r>
              <a:rPr sz="2000" spc="-45" dirty="0">
                <a:solidFill>
                  <a:srgbClr val="FFFAF0"/>
                </a:solidFill>
                <a:latin typeface="Lucida Sans Unicode"/>
                <a:cs typeface="Lucida Sans Unicode"/>
              </a:rPr>
              <a:t>görüldüğü</a:t>
            </a:r>
            <a:r>
              <a:rPr sz="2000" spc="-9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takdirde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	</a:t>
            </a:r>
            <a:r>
              <a:rPr sz="2000" spc="-30" dirty="0">
                <a:solidFill>
                  <a:srgbClr val="FFFAF0"/>
                </a:solidFill>
                <a:latin typeface="Lucida Sans Unicode"/>
                <a:cs typeface="Lucida Sans Unicode"/>
              </a:rPr>
              <a:t>''Eğitimde</a:t>
            </a:r>
            <a:r>
              <a:rPr sz="2000" spc="-7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FFFAF0"/>
                </a:solidFill>
                <a:latin typeface="Lucida Sans Unicode"/>
                <a:cs typeface="Lucida Sans Unicode"/>
              </a:rPr>
              <a:t>iyi </a:t>
            </a:r>
            <a:r>
              <a:rPr sz="2000" spc="-20" dirty="0">
                <a:solidFill>
                  <a:srgbClr val="FFFAF0"/>
                </a:solidFill>
                <a:latin typeface="Lucida Sans Unicode"/>
                <a:cs typeface="Lucida Sans Unicode"/>
              </a:rPr>
              <a:t>örnekler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web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30" dirty="0">
                <a:solidFill>
                  <a:srgbClr val="FFFAF0"/>
                </a:solidFill>
                <a:latin typeface="Lucida Sans Unicode"/>
                <a:cs typeface="Lucida Sans Unicode"/>
              </a:rPr>
              <a:t>sitesinde</a:t>
            </a:r>
            <a:r>
              <a:rPr sz="2000" spc="-8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FFFAF0"/>
                </a:solidFill>
                <a:latin typeface="Lucida Sans Unicode"/>
                <a:cs typeface="Lucida Sans Unicode"/>
              </a:rPr>
              <a:t>'' yayınlanması</a:t>
            </a:r>
            <a:r>
              <a:rPr sz="2000" spc="-7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için</a:t>
            </a:r>
            <a:r>
              <a:rPr sz="2000" spc="-7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çalışmaların </a:t>
            </a:r>
            <a:r>
              <a:rPr sz="2000" spc="-30" dirty="0">
                <a:solidFill>
                  <a:srgbClr val="FFFAF0"/>
                </a:solidFill>
                <a:latin typeface="Lucida Sans Unicode"/>
                <a:cs typeface="Lucida Sans Unicode"/>
              </a:rPr>
              <a:t>yapılması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önerilmiştir.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16524" y="4861230"/>
            <a:ext cx="4154170" cy="188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900"/>
              </a:lnSpc>
              <a:spcBef>
                <a:spcPts val="100"/>
              </a:spcBef>
            </a:pPr>
            <a:r>
              <a:rPr sz="2000" spc="-35" dirty="0">
                <a:solidFill>
                  <a:srgbClr val="FFFAF0"/>
                </a:solidFill>
                <a:latin typeface="Lucida Sans Unicode"/>
                <a:cs typeface="Lucida Sans Unicode"/>
              </a:rPr>
              <a:t>Eğitimde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45" dirty="0">
                <a:solidFill>
                  <a:srgbClr val="FFFAF0"/>
                </a:solidFill>
                <a:latin typeface="Lucida Sans Unicode"/>
                <a:cs typeface="Lucida Sans Unicode"/>
              </a:rPr>
              <a:t>iyi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FFFAF0"/>
                </a:solidFill>
                <a:latin typeface="Lucida Sans Unicode"/>
                <a:cs typeface="Lucida Sans Unicode"/>
              </a:rPr>
              <a:t>örnekler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web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sitesine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haber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45" dirty="0">
                <a:solidFill>
                  <a:srgbClr val="FFFAF0"/>
                </a:solidFill>
                <a:latin typeface="Lucida Sans Unicode"/>
                <a:cs typeface="Lucida Sans Unicode"/>
              </a:rPr>
              <a:t>akışının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düzenli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aralıklarla 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takibinin,</a:t>
            </a:r>
            <a:r>
              <a:rPr sz="2000" spc="-8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okullarımızdaki</a:t>
            </a:r>
            <a:r>
              <a:rPr sz="2000" spc="-7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program </a:t>
            </a:r>
            <a:r>
              <a:rPr sz="2000" spc="-25" dirty="0">
                <a:solidFill>
                  <a:srgbClr val="FFFAF0"/>
                </a:solidFill>
                <a:latin typeface="Lucida Sans Unicode"/>
                <a:cs typeface="Lucida Sans Unicode"/>
              </a:rPr>
              <a:t>koordinatörlerince</a:t>
            </a:r>
            <a:r>
              <a:rPr sz="2000" spc="-4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yapılmasının </a:t>
            </a:r>
            <a:r>
              <a:rPr sz="2000" spc="-35" dirty="0">
                <a:solidFill>
                  <a:srgbClr val="FFFAF0"/>
                </a:solidFill>
                <a:latin typeface="Lucida Sans Unicode"/>
                <a:cs typeface="Lucida Sans Unicode"/>
              </a:rPr>
              <a:t>uygun</a:t>
            </a:r>
            <a:r>
              <a:rPr sz="2000" spc="-10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45" dirty="0">
                <a:solidFill>
                  <a:srgbClr val="FFFAF0"/>
                </a:solidFill>
                <a:latin typeface="Lucida Sans Unicode"/>
                <a:cs typeface="Lucida Sans Unicode"/>
              </a:rPr>
              <a:t>olacağı</a:t>
            </a:r>
            <a:r>
              <a:rPr sz="2000" spc="-10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belirlenmiştir.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768" y="3059766"/>
            <a:ext cx="3895090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sz="3000" b="1" spc="-210" dirty="0">
                <a:solidFill>
                  <a:srgbClr val="FFFAF0"/>
                </a:solidFill>
                <a:latin typeface="Tahoma"/>
                <a:cs typeface="Tahoma"/>
              </a:rPr>
              <a:t>13.</a:t>
            </a:r>
            <a:r>
              <a:rPr sz="3000" b="1" spc="2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FFFAF0"/>
                </a:solidFill>
                <a:latin typeface="Tahoma"/>
                <a:cs typeface="Tahoma"/>
              </a:rPr>
              <a:t>Okul</a:t>
            </a:r>
            <a:r>
              <a:rPr sz="3000" b="1" spc="2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FFFAF0"/>
                </a:solidFill>
                <a:latin typeface="Tahoma"/>
                <a:cs typeface="Tahoma"/>
              </a:rPr>
              <a:t>ortaklığının </a:t>
            </a:r>
            <a:r>
              <a:rPr sz="3000" b="1" dirty="0">
                <a:solidFill>
                  <a:srgbClr val="FFFAF0"/>
                </a:solidFill>
                <a:latin typeface="Tahoma"/>
                <a:cs typeface="Tahoma"/>
              </a:rPr>
              <a:t>görünürlüğü</a:t>
            </a:r>
            <a:r>
              <a:rPr sz="3000" b="1" spc="-10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dirty="0">
                <a:solidFill>
                  <a:srgbClr val="FFFAF0"/>
                </a:solidFill>
                <a:latin typeface="Tahoma"/>
                <a:cs typeface="Tahoma"/>
              </a:rPr>
              <a:t>ile</a:t>
            </a:r>
            <a:r>
              <a:rPr sz="3000" b="1" spc="-10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FFFAF0"/>
                </a:solidFill>
                <a:latin typeface="Tahoma"/>
                <a:cs typeface="Tahoma"/>
              </a:rPr>
              <a:t>ilgili planlamalarımız: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6918" y="776597"/>
            <a:ext cx="215900" cy="431165"/>
          </a:xfrm>
          <a:custGeom>
            <a:avLst/>
            <a:gdLst/>
            <a:ahLst/>
            <a:cxnLst/>
            <a:rect l="l" t="t" r="r" b="b"/>
            <a:pathLst>
              <a:path w="215900" h="431165">
                <a:moveTo>
                  <a:pt x="0" y="0"/>
                </a:moveTo>
                <a:lnTo>
                  <a:pt x="215526" y="215526"/>
                </a:lnTo>
                <a:lnTo>
                  <a:pt x="0" y="431052"/>
                </a:lnTo>
                <a:lnTo>
                  <a:pt x="0" y="0"/>
                </a:lnTo>
                <a:close/>
              </a:path>
            </a:pathLst>
          </a:custGeom>
          <a:solidFill>
            <a:srgbClr val="FFFA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918" y="3259826"/>
            <a:ext cx="215900" cy="431165"/>
          </a:xfrm>
          <a:custGeom>
            <a:avLst/>
            <a:gdLst/>
            <a:ahLst/>
            <a:cxnLst/>
            <a:rect l="l" t="t" r="r" b="b"/>
            <a:pathLst>
              <a:path w="215900" h="431164">
                <a:moveTo>
                  <a:pt x="0" y="0"/>
                </a:moveTo>
                <a:lnTo>
                  <a:pt x="215526" y="215526"/>
                </a:lnTo>
                <a:lnTo>
                  <a:pt x="0" y="431052"/>
                </a:lnTo>
                <a:lnTo>
                  <a:pt x="0" y="0"/>
                </a:lnTo>
                <a:close/>
              </a:path>
            </a:pathLst>
          </a:custGeom>
          <a:solidFill>
            <a:srgbClr val="FFFA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4673600" cy="2840355"/>
            <a:chOff x="0" y="0"/>
            <a:chExt cx="4673600" cy="2840355"/>
          </a:xfrm>
        </p:grpSpPr>
        <p:sp>
          <p:nvSpPr>
            <p:cNvPr id="6" name="object 6"/>
            <p:cNvSpPr/>
            <p:nvPr/>
          </p:nvSpPr>
          <p:spPr>
            <a:xfrm>
              <a:off x="1863218" y="1"/>
              <a:ext cx="2810510" cy="1398905"/>
            </a:xfrm>
            <a:custGeom>
              <a:avLst/>
              <a:gdLst/>
              <a:ahLst/>
              <a:cxnLst/>
              <a:rect l="l" t="t" r="r" b="b"/>
              <a:pathLst>
                <a:path w="2810510" h="1398905">
                  <a:moveTo>
                    <a:pt x="2810108" y="0"/>
                  </a:moveTo>
                  <a:lnTo>
                    <a:pt x="1537228" y="1398823"/>
                  </a:lnTo>
                  <a:lnTo>
                    <a:pt x="0" y="0"/>
                  </a:lnTo>
                  <a:lnTo>
                    <a:pt x="2810108" y="0"/>
                  </a:lnTo>
                  <a:close/>
                </a:path>
              </a:pathLst>
            </a:custGeom>
            <a:solidFill>
              <a:srgbClr val="D0FEFF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"/>
              <a:ext cx="3288665" cy="2840355"/>
            </a:xfrm>
            <a:custGeom>
              <a:avLst/>
              <a:gdLst/>
              <a:ahLst/>
              <a:cxnLst/>
              <a:rect l="l" t="t" r="r" b="b"/>
              <a:pathLst>
                <a:path w="3288665" h="2840355">
                  <a:moveTo>
                    <a:pt x="2684564" y="1113790"/>
                  </a:moveTo>
                  <a:lnTo>
                    <a:pt x="2652445" y="1081659"/>
                  </a:lnTo>
                  <a:lnTo>
                    <a:pt x="925868" y="2808236"/>
                  </a:lnTo>
                  <a:lnTo>
                    <a:pt x="957999" y="2840355"/>
                  </a:lnTo>
                  <a:lnTo>
                    <a:pt x="2684564" y="1113790"/>
                  </a:lnTo>
                  <a:close/>
                </a:path>
                <a:path w="3288665" h="2840355">
                  <a:moveTo>
                    <a:pt x="3288309" y="0"/>
                  </a:moveTo>
                  <a:lnTo>
                    <a:pt x="0" y="0"/>
                  </a:lnTo>
                  <a:lnTo>
                    <a:pt x="0" y="1443304"/>
                  </a:lnTo>
                  <a:lnTo>
                    <a:pt x="922489" y="2365806"/>
                  </a:lnTo>
                  <a:lnTo>
                    <a:pt x="3288309" y="0"/>
                  </a:lnTo>
                  <a:close/>
                </a:path>
              </a:pathLst>
            </a:custGeom>
            <a:solidFill>
              <a:srgbClr val="FFF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740450" y="771205"/>
            <a:ext cx="38100" cy="5838825"/>
          </a:xfrm>
          <a:custGeom>
            <a:avLst/>
            <a:gdLst/>
            <a:ahLst/>
            <a:cxnLst/>
            <a:rect l="l" t="t" r="r" b="b"/>
            <a:pathLst>
              <a:path w="38100" h="5838825">
                <a:moveTo>
                  <a:pt x="38099" y="5838824"/>
                </a:moveTo>
                <a:lnTo>
                  <a:pt x="0" y="5838824"/>
                </a:lnTo>
                <a:lnTo>
                  <a:pt x="0" y="0"/>
                </a:lnTo>
                <a:lnTo>
                  <a:pt x="38099" y="0"/>
                </a:lnTo>
                <a:lnTo>
                  <a:pt x="38099" y="5838824"/>
                </a:lnTo>
                <a:close/>
              </a:path>
            </a:pathLst>
          </a:custGeom>
          <a:solidFill>
            <a:srgbClr val="FFFA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79122" y="705169"/>
            <a:ext cx="3721735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spc="-40" dirty="0">
                <a:solidFill>
                  <a:srgbClr val="FFFAF0"/>
                </a:solidFill>
                <a:latin typeface="Lucida Sans Unicode"/>
                <a:cs typeface="Lucida Sans Unicode"/>
              </a:rPr>
              <a:t>Ortak</a:t>
            </a:r>
            <a:r>
              <a:rPr sz="2000" spc="-12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5" dirty="0">
                <a:solidFill>
                  <a:srgbClr val="FFFAF0"/>
                </a:solidFill>
                <a:latin typeface="Lucida Sans Unicode"/>
                <a:cs typeface="Lucida Sans Unicode"/>
              </a:rPr>
              <a:t>okullar</a:t>
            </a:r>
            <a:r>
              <a:rPr sz="2000" spc="-114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45" dirty="0">
                <a:solidFill>
                  <a:srgbClr val="FFFAF0"/>
                </a:solidFill>
                <a:latin typeface="Lucida Sans Unicode"/>
                <a:cs typeface="Lucida Sans Unicode"/>
              </a:rPr>
              <a:t>olarak</a:t>
            </a:r>
            <a:r>
              <a:rPr sz="2000" spc="-114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''</a:t>
            </a:r>
            <a:r>
              <a:rPr sz="2000" spc="-13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FFFAF0"/>
                </a:solidFill>
                <a:latin typeface="Lucida Sans Unicode"/>
                <a:cs typeface="Lucida Sans Unicode"/>
              </a:rPr>
              <a:t>Okul </a:t>
            </a:r>
            <a:r>
              <a:rPr sz="2000" spc="-70" dirty="0">
                <a:solidFill>
                  <a:srgbClr val="FFFAF0"/>
                </a:solidFill>
                <a:latin typeface="Lucida Sans Unicode"/>
                <a:cs typeface="Lucida Sans Unicode"/>
              </a:rPr>
              <a:t>Ortaklığı</a:t>
            </a:r>
            <a:r>
              <a:rPr sz="2000" spc="-10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FFFAF0"/>
                </a:solidFill>
                <a:latin typeface="Lucida Sans Unicode"/>
                <a:cs typeface="Lucida Sans Unicode"/>
              </a:rPr>
              <a:t>Programı</a:t>
            </a:r>
            <a:r>
              <a:rPr sz="2000" spc="-10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ve</a:t>
            </a:r>
            <a:r>
              <a:rPr sz="2000" spc="-10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Ortak </a:t>
            </a:r>
            <a:r>
              <a:rPr sz="2000" spc="-65" dirty="0">
                <a:solidFill>
                  <a:srgbClr val="FFFAF0"/>
                </a:solidFill>
                <a:latin typeface="Lucida Sans Unicode"/>
                <a:cs typeface="Lucida Sans Unicode"/>
              </a:rPr>
              <a:t>Okulumuzun</a:t>
            </a:r>
            <a:r>
              <a:rPr sz="2000" spc="-7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AF0"/>
                </a:solidFill>
                <a:latin typeface="Lucida Sans Unicode"/>
                <a:cs typeface="Lucida Sans Unicode"/>
              </a:rPr>
              <a:t>Tanıtımı''</a:t>
            </a:r>
            <a:r>
              <a:rPr sz="2000" spc="-7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FFFAF0"/>
                </a:solidFill>
                <a:latin typeface="Lucida Sans Unicode"/>
                <a:cs typeface="Lucida Sans Unicode"/>
              </a:rPr>
              <a:t>için 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kurumsal</a:t>
            </a:r>
            <a:r>
              <a:rPr sz="2000" spc="-10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FFFAF0"/>
                </a:solidFill>
                <a:latin typeface="Lucida Sans Unicode"/>
                <a:cs typeface="Lucida Sans Unicode"/>
              </a:rPr>
              <a:t>internet</a:t>
            </a:r>
            <a:r>
              <a:rPr sz="2000" spc="-9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45" dirty="0">
                <a:solidFill>
                  <a:srgbClr val="FFFAF0"/>
                </a:solidFill>
                <a:latin typeface="Lucida Sans Unicode"/>
                <a:cs typeface="Lucida Sans Unicode"/>
              </a:rPr>
              <a:t>sitelerimizde </a:t>
            </a:r>
            <a:r>
              <a:rPr sz="2000" spc="-40" dirty="0">
                <a:solidFill>
                  <a:srgbClr val="FFFAF0"/>
                </a:solidFill>
                <a:latin typeface="Lucida Sans Unicode"/>
                <a:cs typeface="Lucida Sans Unicode"/>
              </a:rPr>
              <a:t>bölüm</a:t>
            </a:r>
            <a:r>
              <a:rPr sz="2000" spc="-114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FFFAF0"/>
                </a:solidFill>
                <a:latin typeface="Lucida Sans Unicode"/>
                <a:cs typeface="Lucida Sans Unicode"/>
              </a:rPr>
              <a:t>veya</a:t>
            </a:r>
            <a:r>
              <a:rPr sz="2000" spc="-114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sekmenin</a:t>
            </a:r>
            <a:r>
              <a:rPr sz="2000" spc="-114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ortak 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oluşturulması</a:t>
            </a:r>
            <a:r>
              <a:rPr sz="2000" spc="-6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planlanmıştır.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79122" y="3261363"/>
            <a:ext cx="3776345" cy="319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spc="-70" dirty="0">
                <a:solidFill>
                  <a:srgbClr val="FFFAF0"/>
                </a:solidFill>
                <a:latin typeface="Lucida Sans Unicode"/>
                <a:cs typeface="Lucida Sans Unicode"/>
              </a:rPr>
              <a:t>Okullarımızın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kurumsal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internet </a:t>
            </a:r>
            <a:r>
              <a:rPr sz="2000" spc="-45" dirty="0">
                <a:solidFill>
                  <a:srgbClr val="FFFAF0"/>
                </a:solidFill>
                <a:latin typeface="Lucida Sans Unicode"/>
                <a:cs typeface="Lucida Sans Unicode"/>
              </a:rPr>
              <a:t>sitelerinde</a:t>
            </a:r>
            <a:r>
              <a:rPr sz="2000" spc="-11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''</a:t>
            </a:r>
            <a:r>
              <a:rPr sz="2000" spc="-10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70" dirty="0">
                <a:solidFill>
                  <a:srgbClr val="FFFAF0"/>
                </a:solidFill>
                <a:latin typeface="Lucida Sans Unicode"/>
                <a:cs typeface="Lucida Sans Unicode"/>
              </a:rPr>
              <a:t>Okul</a:t>
            </a:r>
            <a:r>
              <a:rPr sz="2000" spc="-10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Ortaklığının </a:t>
            </a:r>
            <a:r>
              <a:rPr sz="2000" spc="-45" dirty="0">
                <a:solidFill>
                  <a:srgbClr val="FFFAF0"/>
                </a:solidFill>
                <a:latin typeface="Lucida Sans Unicode"/>
                <a:cs typeface="Lucida Sans Unicode"/>
              </a:rPr>
              <a:t>Görünürlüğü''</a:t>
            </a:r>
            <a:r>
              <a:rPr sz="2000" spc="-8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AF0"/>
                </a:solidFill>
                <a:latin typeface="Lucida Sans Unicode"/>
                <a:cs typeface="Lucida Sans Unicode"/>
              </a:rPr>
              <a:t>ile</a:t>
            </a:r>
            <a:r>
              <a:rPr sz="2000" spc="-7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95" dirty="0">
                <a:solidFill>
                  <a:srgbClr val="FFFAF0"/>
                </a:solidFill>
                <a:latin typeface="Lucida Sans Unicode"/>
                <a:cs typeface="Lucida Sans Unicode"/>
              </a:rPr>
              <a:t>ilgili</a:t>
            </a:r>
            <a:r>
              <a:rPr sz="2000" spc="-8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bölüm </a:t>
            </a:r>
            <a:r>
              <a:rPr sz="2000" spc="-20" dirty="0">
                <a:solidFill>
                  <a:srgbClr val="FFFAF0"/>
                </a:solidFill>
                <a:latin typeface="Lucida Sans Unicode"/>
                <a:cs typeface="Lucida Sans Unicode"/>
              </a:rPr>
              <a:t>veya</a:t>
            </a:r>
            <a:r>
              <a:rPr sz="2000" spc="-10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sekmelerin</a:t>
            </a:r>
            <a:r>
              <a:rPr sz="2000" spc="-10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FFFAF0"/>
                </a:solidFill>
                <a:latin typeface="Lucida Sans Unicode"/>
                <a:cs typeface="Lucida Sans Unicode"/>
              </a:rPr>
              <a:t>Okul </a:t>
            </a:r>
            <a:r>
              <a:rPr sz="2000" spc="-45" dirty="0">
                <a:solidFill>
                  <a:srgbClr val="FFFAF0"/>
                </a:solidFill>
                <a:latin typeface="Lucida Sans Unicode"/>
                <a:cs typeface="Lucida Sans Unicode"/>
              </a:rPr>
              <a:t>Koordinatörleri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ve</a:t>
            </a:r>
            <a:r>
              <a:rPr sz="2000" spc="-8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Bilişim </a:t>
            </a:r>
            <a:r>
              <a:rPr sz="2000" spc="-80" dirty="0">
                <a:solidFill>
                  <a:srgbClr val="FFFAF0"/>
                </a:solidFill>
                <a:latin typeface="Lucida Sans Unicode"/>
                <a:cs typeface="Lucida Sans Unicode"/>
              </a:rPr>
              <a:t>Teknolojisi</a:t>
            </a:r>
            <a:r>
              <a:rPr sz="2000" spc="-5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Öğretmenleri </a:t>
            </a:r>
            <a:r>
              <a:rPr sz="2000" spc="-35" dirty="0">
                <a:solidFill>
                  <a:srgbClr val="FFFAF0"/>
                </a:solidFill>
                <a:latin typeface="Lucida Sans Unicode"/>
                <a:cs typeface="Lucida Sans Unicode"/>
              </a:rPr>
              <a:t>tarafından</a:t>
            </a:r>
            <a:r>
              <a:rPr sz="2000" spc="-114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her</a:t>
            </a:r>
            <a:r>
              <a:rPr sz="2000" spc="-11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5" dirty="0">
                <a:solidFill>
                  <a:srgbClr val="FFFAF0"/>
                </a:solidFill>
                <a:latin typeface="Lucida Sans Unicode"/>
                <a:cs typeface="Lucida Sans Unicode"/>
              </a:rPr>
              <a:t>iki</a:t>
            </a:r>
            <a:r>
              <a:rPr sz="2000" spc="-11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5" dirty="0">
                <a:solidFill>
                  <a:srgbClr val="FFFAF0"/>
                </a:solidFill>
                <a:latin typeface="Lucida Sans Unicode"/>
                <a:cs typeface="Lucida Sans Unicode"/>
              </a:rPr>
              <a:t>okulun</a:t>
            </a:r>
            <a:r>
              <a:rPr sz="2000" spc="-11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ortak </a:t>
            </a:r>
            <a:r>
              <a:rPr sz="2000" spc="-60" dirty="0">
                <a:solidFill>
                  <a:srgbClr val="FFFAF0"/>
                </a:solidFill>
                <a:latin typeface="Lucida Sans Unicode"/>
                <a:cs typeface="Lucida Sans Unicode"/>
              </a:rPr>
              <a:t>çalışması</a:t>
            </a:r>
            <a:r>
              <a:rPr sz="2000" spc="-7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5" dirty="0">
                <a:solidFill>
                  <a:srgbClr val="FFFAF0"/>
                </a:solidFill>
                <a:latin typeface="Lucida Sans Unicode"/>
                <a:cs typeface="Lucida Sans Unicode"/>
              </a:rPr>
              <a:t>sonucu</a:t>
            </a:r>
            <a:r>
              <a:rPr sz="2000" spc="-7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oluşturulması kararlaştırılmıştır.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753600" cy="7315200"/>
            <a:chOff x="0" y="1"/>
            <a:chExt cx="9753600" cy="73152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9753600" cy="7315200"/>
            </a:xfrm>
            <a:custGeom>
              <a:avLst/>
              <a:gdLst/>
              <a:ahLst/>
              <a:cxnLst/>
              <a:rect l="l" t="t" r="r" b="b"/>
              <a:pathLst>
                <a:path w="9753600" h="7315200">
                  <a:moveTo>
                    <a:pt x="9753600" y="7068059"/>
                  </a:moveTo>
                  <a:lnTo>
                    <a:pt x="9506460" y="7315198"/>
                  </a:lnTo>
                  <a:lnTo>
                    <a:pt x="395871" y="7315198"/>
                  </a:lnTo>
                  <a:lnTo>
                    <a:pt x="0" y="6919327"/>
                  </a:lnTo>
                  <a:lnTo>
                    <a:pt x="0" y="0"/>
                  </a:lnTo>
                  <a:lnTo>
                    <a:pt x="4934610" y="0"/>
                  </a:lnTo>
                  <a:lnTo>
                    <a:pt x="9753600" y="4818989"/>
                  </a:lnTo>
                  <a:lnTo>
                    <a:pt x="9753600" y="70680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309186"/>
              <a:ext cx="4015104" cy="4006215"/>
            </a:xfrm>
            <a:custGeom>
              <a:avLst/>
              <a:gdLst/>
              <a:ahLst/>
              <a:cxnLst/>
              <a:rect l="l" t="t" r="r" b="b"/>
              <a:pathLst>
                <a:path w="4015104" h="4006215">
                  <a:moveTo>
                    <a:pt x="4014759" y="4006013"/>
                  </a:moveTo>
                  <a:lnTo>
                    <a:pt x="0" y="4006013"/>
                  </a:lnTo>
                  <a:lnTo>
                    <a:pt x="0" y="0"/>
                  </a:lnTo>
                  <a:lnTo>
                    <a:pt x="4014759" y="4006013"/>
                  </a:lnTo>
                  <a:close/>
                </a:path>
              </a:pathLst>
            </a:custGeom>
            <a:solidFill>
              <a:srgbClr val="1B7894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95865" y="1"/>
              <a:ext cx="3077210" cy="3056890"/>
            </a:xfrm>
            <a:custGeom>
              <a:avLst/>
              <a:gdLst/>
              <a:ahLst/>
              <a:cxnLst/>
              <a:rect l="l" t="t" r="r" b="b"/>
              <a:pathLst>
                <a:path w="3077210" h="3056890">
                  <a:moveTo>
                    <a:pt x="3076780" y="3036370"/>
                  </a:moveTo>
                  <a:lnTo>
                    <a:pt x="3056575" y="3056575"/>
                  </a:lnTo>
                  <a:lnTo>
                    <a:pt x="0" y="0"/>
                  </a:lnTo>
                  <a:lnTo>
                    <a:pt x="40410" y="0"/>
                  </a:lnTo>
                  <a:lnTo>
                    <a:pt x="3076780" y="3036370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6971" y="932471"/>
            <a:ext cx="409321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1B7894"/>
                </a:solidFill>
              </a:rPr>
              <a:t>ORTAK </a:t>
            </a:r>
            <a:r>
              <a:rPr spc="-30" dirty="0">
                <a:solidFill>
                  <a:srgbClr val="1B7894"/>
                </a:solidFill>
              </a:rPr>
              <a:t>OKULLARIMIZDAKİ </a:t>
            </a:r>
            <a:r>
              <a:rPr spc="-50" dirty="0">
                <a:solidFill>
                  <a:srgbClr val="1B7894"/>
                </a:solidFill>
              </a:rPr>
              <a:t>GÖREV</a:t>
            </a:r>
            <a:r>
              <a:rPr spc="-135" dirty="0">
                <a:solidFill>
                  <a:srgbClr val="1B7894"/>
                </a:solidFill>
              </a:rPr>
              <a:t> </a:t>
            </a:r>
            <a:r>
              <a:rPr spc="-130" dirty="0">
                <a:solidFill>
                  <a:srgbClr val="1B7894"/>
                </a:solidFill>
              </a:rPr>
              <a:t>DAĞILIMLARI: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4020" y="3029807"/>
            <a:ext cx="7171055" cy="2958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735">
              <a:lnSpc>
                <a:spcPct val="125000"/>
              </a:lnSpc>
              <a:spcBef>
                <a:spcPts val="100"/>
              </a:spcBef>
              <a:tabLst>
                <a:tab pos="4530090" algn="l"/>
              </a:tabLst>
            </a:pP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Haziran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5" dirty="0">
                <a:solidFill>
                  <a:srgbClr val="1B7894"/>
                </a:solidFill>
                <a:latin typeface="Lucida Sans Unicode"/>
                <a:cs typeface="Lucida Sans Unicode"/>
              </a:rPr>
              <a:t>ayı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içerisinde,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1B7894"/>
                </a:solidFill>
                <a:latin typeface="Lucida Sans Unicode"/>
                <a:cs typeface="Lucida Sans Unicode"/>
              </a:rPr>
              <a:t>her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5" dirty="0">
                <a:solidFill>
                  <a:srgbClr val="1B7894"/>
                </a:solidFill>
                <a:latin typeface="Lucida Sans Unicode"/>
                <a:cs typeface="Lucida Sans Unicode"/>
              </a:rPr>
              <a:t>iki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okulun</a:t>
            </a:r>
            <a:r>
              <a:rPr sz="2000" dirty="0">
                <a:solidFill>
                  <a:srgbClr val="1B7894"/>
                </a:solidFill>
                <a:latin typeface="Lucida Sans Unicode"/>
                <a:cs typeface="Lucida Sans Unicode"/>
              </a:rPr>
              <a:t>	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yöneticileri</a:t>
            </a:r>
            <a:r>
              <a:rPr sz="2000" spc="-10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1B7894"/>
                </a:solidFill>
                <a:latin typeface="Lucida Sans Unicode"/>
                <a:cs typeface="Lucida Sans Unicode"/>
              </a:rPr>
              <a:t>tarafından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programa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55" dirty="0">
                <a:solidFill>
                  <a:srgbClr val="1B7894"/>
                </a:solidFill>
                <a:latin typeface="Lucida Sans Unicode"/>
                <a:cs typeface="Lucida Sans Unicode"/>
              </a:rPr>
              <a:t>dahil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0" dirty="0">
                <a:solidFill>
                  <a:srgbClr val="1B7894"/>
                </a:solidFill>
                <a:latin typeface="Lucida Sans Unicode"/>
                <a:cs typeface="Lucida Sans Unicode"/>
              </a:rPr>
              <a:t>olan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95" dirty="0">
                <a:solidFill>
                  <a:srgbClr val="1B7894"/>
                </a:solidFill>
                <a:latin typeface="Lucida Sans Unicode"/>
                <a:cs typeface="Lucida Sans Unicode"/>
              </a:rPr>
              <a:t>ilgili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5" dirty="0">
                <a:solidFill>
                  <a:srgbClr val="1B7894"/>
                </a:solidFill>
                <a:latin typeface="Lucida Sans Unicode"/>
                <a:cs typeface="Lucida Sans Unicode"/>
              </a:rPr>
              <a:t>zümrelerin,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45" dirty="0">
                <a:solidFill>
                  <a:srgbClr val="1B7894"/>
                </a:solidFill>
                <a:latin typeface="Lucida Sans Unicode"/>
                <a:cs typeface="Lucida Sans Unicode"/>
              </a:rPr>
              <a:t>program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75" dirty="0">
                <a:solidFill>
                  <a:srgbClr val="1B7894"/>
                </a:solidFill>
                <a:latin typeface="Lucida Sans Unicode"/>
                <a:cs typeface="Lucida Sans Unicode"/>
              </a:rPr>
              <a:t>için</a:t>
            </a:r>
            <a:r>
              <a:rPr sz="2000" spc="-8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zümre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başkanları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belirlenmiş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1B7894"/>
                </a:solidFill>
                <a:latin typeface="Lucida Sans Unicode"/>
                <a:cs typeface="Lucida Sans Unicode"/>
              </a:rPr>
              <a:t>olup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95" dirty="0">
                <a:solidFill>
                  <a:srgbClr val="1B7894"/>
                </a:solidFill>
                <a:latin typeface="Lucida Sans Unicode"/>
                <a:cs typeface="Lucida Sans Unicode"/>
              </a:rPr>
              <a:t>ilgili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55" dirty="0">
                <a:solidFill>
                  <a:srgbClr val="1B7894"/>
                </a:solidFill>
                <a:latin typeface="Lucida Sans Unicode"/>
                <a:cs typeface="Lucida Sans Unicode"/>
              </a:rPr>
              <a:t>öğretmenlerimize</a:t>
            </a:r>
            <a:r>
              <a:rPr sz="2000" spc="-8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tebliğ edilmiştir.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25" dirty="0">
                <a:solidFill>
                  <a:srgbClr val="1B7894"/>
                </a:solidFill>
                <a:latin typeface="Lucida Sans Unicode"/>
                <a:cs typeface="Lucida Sans Unicode"/>
              </a:rPr>
              <a:t>Program</a:t>
            </a:r>
            <a:r>
              <a:rPr sz="2000" spc="-9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ile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95" dirty="0">
                <a:solidFill>
                  <a:srgbClr val="1B7894"/>
                </a:solidFill>
                <a:latin typeface="Lucida Sans Unicode"/>
                <a:cs typeface="Lucida Sans Unicode"/>
              </a:rPr>
              <a:t>ilgili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görev</a:t>
            </a:r>
            <a:r>
              <a:rPr sz="2000" spc="-95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5" dirty="0">
                <a:solidFill>
                  <a:srgbClr val="1B7894"/>
                </a:solidFill>
                <a:latin typeface="Lucida Sans Unicode"/>
                <a:cs typeface="Lucida Sans Unicode"/>
              </a:rPr>
              <a:t>dağılımları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şu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1B7894"/>
                </a:solidFill>
                <a:latin typeface="Lucida Sans Unicode"/>
                <a:cs typeface="Lucida Sans Unicode"/>
              </a:rPr>
              <a:t>şekilde</a:t>
            </a:r>
            <a:r>
              <a:rPr sz="2000" spc="-90" dirty="0">
                <a:solidFill>
                  <a:srgbClr val="1B7894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Lucida Sans Unicode"/>
                <a:cs typeface="Lucida Sans Unicode"/>
              </a:rPr>
              <a:t>yapılmıştır.</a:t>
            </a:r>
            <a:endParaRPr sz="2000">
              <a:latin typeface="Lucida Sans Unicode"/>
              <a:cs typeface="Lucida Sans Unicode"/>
            </a:endParaRPr>
          </a:p>
          <a:p>
            <a:pPr marL="12700" marR="5080">
              <a:lnSpc>
                <a:spcPct val="122000"/>
              </a:lnSpc>
              <a:spcBef>
                <a:spcPts val="1939"/>
              </a:spcBef>
              <a:tabLst>
                <a:tab pos="3957320" algn="l"/>
              </a:tabLst>
            </a:pPr>
            <a:r>
              <a:rPr sz="2100" b="1" spc="-70" dirty="0">
                <a:solidFill>
                  <a:srgbClr val="1B7894"/>
                </a:solidFill>
                <a:latin typeface="Tahoma"/>
                <a:cs typeface="Tahoma"/>
              </a:rPr>
              <a:t>İzmir</a:t>
            </a:r>
            <a:r>
              <a:rPr sz="2100" b="1" spc="-4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1B7894"/>
                </a:solidFill>
                <a:latin typeface="Tahoma"/>
                <a:cs typeface="Tahoma"/>
              </a:rPr>
              <a:t>Atatürk</a:t>
            </a:r>
            <a:r>
              <a:rPr sz="2100" b="1" spc="-35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100" b="1" spc="-20" dirty="0">
                <a:solidFill>
                  <a:srgbClr val="1B7894"/>
                </a:solidFill>
                <a:latin typeface="Tahoma"/>
                <a:cs typeface="Tahoma"/>
              </a:rPr>
              <a:t>Lisesi</a:t>
            </a:r>
            <a:r>
              <a:rPr sz="2100" b="1" spc="-4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100" b="1" spc="-10" dirty="0">
                <a:solidFill>
                  <a:srgbClr val="1B7894"/>
                </a:solidFill>
                <a:latin typeface="Tahoma"/>
                <a:cs typeface="Tahoma"/>
              </a:rPr>
              <a:t>Müdürü:</a:t>
            </a:r>
            <a:r>
              <a:rPr sz="2100" b="1" dirty="0">
                <a:solidFill>
                  <a:srgbClr val="1B7894"/>
                </a:solidFill>
                <a:latin typeface="Tahoma"/>
                <a:cs typeface="Tahoma"/>
              </a:rPr>
              <a:t>	Ahmet</a:t>
            </a:r>
            <a:r>
              <a:rPr sz="2100" b="1" spc="-10" dirty="0">
                <a:solidFill>
                  <a:srgbClr val="1B7894"/>
                </a:solidFill>
                <a:latin typeface="Tahoma"/>
                <a:cs typeface="Tahoma"/>
              </a:rPr>
              <a:t> YILMAZ </a:t>
            </a:r>
            <a:r>
              <a:rPr sz="2100" b="1" dirty="0">
                <a:solidFill>
                  <a:srgbClr val="1B7894"/>
                </a:solidFill>
                <a:latin typeface="Tahoma"/>
                <a:cs typeface="Tahoma"/>
              </a:rPr>
              <a:t>Kırklareli</a:t>
            </a:r>
            <a:r>
              <a:rPr sz="2100" b="1" spc="-8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100" b="1" spc="-20" dirty="0">
                <a:solidFill>
                  <a:srgbClr val="1B7894"/>
                </a:solidFill>
                <a:latin typeface="Tahoma"/>
                <a:cs typeface="Tahoma"/>
              </a:rPr>
              <a:t>TOBB</a:t>
            </a:r>
            <a:r>
              <a:rPr sz="2100" b="1" spc="-8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1B7894"/>
                </a:solidFill>
                <a:latin typeface="Tahoma"/>
                <a:cs typeface="Tahoma"/>
              </a:rPr>
              <a:t>Anadolu</a:t>
            </a:r>
            <a:r>
              <a:rPr sz="2100" b="1" spc="-8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100" b="1" spc="-20" dirty="0">
                <a:solidFill>
                  <a:srgbClr val="1B7894"/>
                </a:solidFill>
                <a:latin typeface="Tahoma"/>
                <a:cs typeface="Tahoma"/>
              </a:rPr>
              <a:t>Lisesi</a:t>
            </a:r>
            <a:r>
              <a:rPr sz="2100" b="1" spc="-8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1B7894"/>
                </a:solidFill>
                <a:latin typeface="Tahoma"/>
                <a:cs typeface="Tahoma"/>
              </a:rPr>
              <a:t>Müdürü:</a:t>
            </a:r>
            <a:r>
              <a:rPr sz="2100" b="1" spc="-8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1B7894"/>
                </a:solidFill>
                <a:latin typeface="Tahoma"/>
                <a:cs typeface="Tahoma"/>
              </a:rPr>
              <a:t>Nazan</a:t>
            </a:r>
            <a:r>
              <a:rPr sz="2100" b="1" spc="-80" dirty="0">
                <a:solidFill>
                  <a:srgbClr val="1B7894"/>
                </a:solidFill>
                <a:latin typeface="Tahoma"/>
                <a:cs typeface="Tahoma"/>
              </a:rPr>
              <a:t> </a:t>
            </a:r>
            <a:r>
              <a:rPr sz="2100" b="1" spc="-10" dirty="0">
                <a:solidFill>
                  <a:srgbClr val="1B7894"/>
                </a:solidFill>
                <a:latin typeface="Tahoma"/>
                <a:cs typeface="Tahoma"/>
              </a:rPr>
              <a:t>ÖZKAN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83047" y="595"/>
            <a:ext cx="4170679" cy="7315200"/>
            <a:chOff x="5583047" y="595"/>
            <a:chExt cx="4170679" cy="7315200"/>
          </a:xfrm>
        </p:grpSpPr>
        <p:sp>
          <p:nvSpPr>
            <p:cNvPr id="3" name="object 3"/>
            <p:cNvSpPr/>
            <p:nvPr/>
          </p:nvSpPr>
          <p:spPr>
            <a:xfrm>
              <a:off x="5583047" y="595"/>
              <a:ext cx="4170679" cy="4991100"/>
            </a:xfrm>
            <a:custGeom>
              <a:avLst/>
              <a:gdLst/>
              <a:ahLst/>
              <a:cxnLst/>
              <a:rect l="l" t="t" r="r" b="b"/>
              <a:pathLst>
                <a:path w="4170679" h="4991100">
                  <a:moveTo>
                    <a:pt x="0" y="0"/>
                  </a:moveTo>
                  <a:lnTo>
                    <a:pt x="4170551" y="0"/>
                  </a:lnTo>
                  <a:lnTo>
                    <a:pt x="4170551" y="2757837"/>
                  </a:lnTo>
                  <a:lnTo>
                    <a:pt x="2881312" y="4991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14331" y="4389666"/>
              <a:ext cx="1539875" cy="2926080"/>
            </a:xfrm>
            <a:custGeom>
              <a:avLst/>
              <a:gdLst/>
              <a:ahLst/>
              <a:cxnLst/>
              <a:rect l="l" t="t" r="r" b="b"/>
              <a:pathLst>
                <a:path w="1539875" h="2926079">
                  <a:moveTo>
                    <a:pt x="0" y="2925534"/>
                  </a:moveTo>
                  <a:lnTo>
                    <a:pt x="1539268" y="0"/>
                  </a:lnTo>
                  <a:lnTo>
                    <a:pt x="1539268" y="102278"/>
                  </a:lnTo>
                  <a:lnTo>
                    <a:pt x="53814" y="2925534"/>
                  </a:lnTo>
                  <a:lnTo>
                    <a:pt x="0" y="2925534"/>
                  </a:lnTo>
                  <a:close/>
                </a:path>
              </a:pathLst>
            </a:custGeom>
            <a:solidFill>
              <a:srgbClr val="D0F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7954" y="352844"/>
              <a:ext cx="2510763" cy="251075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97474" y="1275481"/>
            <a:ext cx="5483860" cy="559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7020" algn="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AF0"/>
                </a:solidFill>
                <a:latin typeface="Tahoma"/>
                <a:cs typeface="Tahoma"/>
              </a:rPr>
              <a:t>ORTA</a:t>
            </a:r>
            <a:r>
              <a:rPr sz="2100" b="1" spc="26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FFFAF0"/>
                </a:solidFill>
                <a:latin typeface="Tahoma"/>
                <a:cs typeface="Tahoma"/>
              </a:rPr>
              <a:t>ÖĞRETİM</a:t>
            </a:r>
            <a:r>
              <a:rPr sz="2100" b="1" spc="27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100" b="1" dirty="0">
                <a:solidFill>
                  <a:srgbClr val="FFFAF0"/>
                </a:solidFill>
                <a:latin typeface="Tahoma"/>
                <a:cs typeface="Tahoma"/>
              </a:rPr>
              <a:t>GENEL</a:t>
            </a:r>
            <a:r>
              <a:rPr sz="2100" b="1" spc="27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100" b="1" spc="75" dirty="0">
                <a:solidFill>
                  <a:srgbClr val="FFFAF0"/>
                </a:solidFill>
                <a:latin typeface="Tahoma"/>
                <a:cs typeface="Tahoma"/>
              </a:rPr>
              <a:t>MÜDÜRLÜĞÜ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800">
              <a:latin typeface="Tahoma"/>
              <a:cs typeface="Tahoma"/>
            </a:endParaRPr>
          </a:p>
          <a:p>
            <a:pPr marL="852805" marR="845185" algn="ctr">
              <a:lnSpc>
                <a:spcPct val="114999"/>
              </a:lnSpc>
              <a:spcBef>
                <a:spcPts val="2010"/>
              </a:spcBef>
            </a:pPr>
            <a:r>
              <a:rPr sz="2500" b="1" dirty="0">
                <a:solidFill>
                  <a:srgbClr val="FFFAF0"/>
                </a:solidFill>
                <a:latin typeface="Tahoma"/>
                <a:cs typeface="Tahoma"/>
              </a:rPr>
              <a:t>Okul</a:t>
            </a:r>
            <a:r>
              <a:rPr sz="2500" b="1" spc="-3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500" b="1" dirty="0">
                <a:solidFill>
                  <a:srgbClr val="FFFAF0"/>
                </a:solidFill>
                <a:latin typeface="Tahoma"/>
                <a:cs typeface="Tahoma"/>
              </a:rPr>
              <a:t>Ortaklığı</a:t>
            </a:r>
            <a:r>
              <a:rPr sz="2500" b="1" spc="-3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500" b="1" spc="-10" dirty="0">
                <a:solidFill>
                  <a:srgbClr val="FFFAF0"/>
                </a:solidFill>
                <a:latin typeface="Tahoma"/>
                <a:cs typeface="Tahoma"/>
              </a:rPr>
              <a:t>Programı Kapsamında,</a:t>
            </a:r>
            <a:endParaRPr sz="2500">
              <a:latin typeface="Tahoma"/>
              <a:cs typeface="Tahoma"/>
            </a:endParaRPr>
          </a:p>
          <a:p>
            <a:pPr marL="12065" marR="5080" algn="ctr">
              <a:lnSpc>
                <a:spcPct val="114999"/>
              </a:lnSpc>
            </a:pPr>
            <a:r>
              <a:rPr sz="2500" b="1" dirty="0">
                <a:solidFill>
                  <a:srgbClr val="FFFAF0"/>
                </a:solidFill>
                <a:latin typeface="Tahoma"/>
                <a:cs typeface="Tahoma"/>
              </a:rPr>
              <a:t>Ortak</a:t>
            </a:r>
            <a:r>
              <a:rPr sz="2500" b="1" spc="-2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500" b="1" dirty="0">
                <a:solidFill>
                  <a:srgbClr val="FFFAF0"/>
                </a:solidFill>
                <a:latin typeface="Tahoma"/>
                <a:cs typeface="Tahoma"/>
              </a:rPr>
              <a:t>Okullar;</a:t>
            </a:r>
            <a:r>
              <a:rPr sz="2500" b="1" spc="-1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500" b="1" spc="-80" dirty="0">
                <a:solidFill>
                  <a:srgbClr val="FFFAF0"/>
                </a:solidFill>
                <a:latin typeface="Tahoma"/>
                <a:cs typeface="Tahoma"/>
              </a:rPr>
              <a:t>İzmir</a:t>
            </a:r>
            <a:r>
              <a:rPr sz="2500" b="1" spc="-2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500" b="1" dirty="0">
                <a:solidFill>
                  <a:srgbClr val="FFFAF0"/>
                </a:solidFill>
                <a:latin typeface="Tahoma"/>
                <a:cs typeface="Tahoma"/>
              </a:rPr>
              <a:t>Atatürk</a:t>
            </a:r>
            <a:r>
              <a:rPr sz="2500" b="1" spc="-1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500" b="1" spc="-10" dirty="0">
                <a:solidFill>
                  <a:srgbClr val="FFFAF0"/>
                </a:solidFill>
                <a:latin typeface="Tahoma"/>
                <a:cs typeface="Tahoma"/>
              </a:rPr>
              <a:t>Lisesi </a:t>
            </a:r>
            <a:r>
              <a:rPr sz="2500" b="1" dirty="0">
                <a:solidFill>
                  <a:srgbClr val="FFFAF0"/>
                </a:solidFill>
                <a:latin typeface="Tahoma"/>
                <a:cs typeface="Tahoma"/>
              </a:rPr>
              <a:t>ve</a:t>
            </a:r>
            <a:r>
              <a:rPr sz="2500" b="1" spc="-8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500" b="1" dirty="0">
                <a:solidFill>
                  <a:srgbClr val="FFFAF0"/>
                </a:solidFill>
                <a:latin typeface="Tahoma"/>
                <a:cs typeface="Tahoma"/>
              </a:rPr>
              <a:t>Kırklareli</a:t>
            </a:r>
            <a:r>
              <a:rPr sz="2500" b="1" spc="-8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500" b="1" dirty="0">
                <a:solidFill>
                  <a:srgbClr val="FFFAF0"/>
                </a:solidFill>
                <a:latin typeface="Tahoma"/>
                <a:cs typeface="Tahoma"/>
              </a:rPr>
              <a:t>Türkiye</a:t>
            </a:r>
            <a:r>
              <a:rPr sz="2500" b="1" spc="-8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500" b="1" dirty="0">
                <a:solidFill>
                  <a:srgbClr val="FFFAF0"/>
                </a:solidFill>
                <a:latin typeface="Tahoma"/>
                <a:cs typeface="Tahoma"/>
              </a:rPr>
              <a:t>Odalar</a:t>
            </a:r>
            <a:r>
              <a:rPr sz="2500" b="1" spc="-8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500" b="1" spc="-25" dirty="0">
                <a:solidFill>
                  <a:srgbClr val="FFFAF0"/>
                </a:solidFill>
                <a:latin typeface="Tahoma"/>
                <a:cs typeface="Tahoma"/>
              </a:rPr>
              <a:t>ve </a:t>
            </a:r>
            <a:r>
              <a:rPr sz="2500" b="1" dirty="0">
                <a:solidFill>
                  <a:srgbClr val="FFFAF0"/>
                </a:solidFill>
                <a:latin typeface="Tahoma"/>
                <a:cs typeface="Tahoma"/>
              </a:rPr>
              <a:t>Borsalar</a:t>
            </a:r>
            <a:r>
              <a:rPr sz="2500" b="1" spc="-9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500" b="1" spc="-20" dirty="0">
                <a:solidFill>
                  <a:srgbClr val="FFFAF0"/>
                </a:solidFill>
                <a:latin typeface="Tahoma"/>
                <a:cs typeface="Tahoma"/>
              </a:rPr>
              <a:t>Birliği</a:t>
            </a:r>
            <a:r>
              <a:rPr sz="2500" b="1" spc="-9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500" b="1" dirty="0">
                <a:solidFill>
                  <a:srgbClr val="FFFAF0"/>
                </a:solidFill>
                <a:latin typeface="Tahoma"/>
                <a:cs typeface="Tahoma"/>
              </a:rPr>
              <a:t>Anadolu</a:t>
            </a:r>
            <a:r>
              <a:rPr sz="2500" b="1" spc="-9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500" b="1" spc="-10" dirty="0">
                <a:solidFill>
                  <a:srgbClr val="FFFAF0"/>
                </a:solidFill>
                <a:latin typeface="Tahoma"/>
                <a:cs typeface="Tahoma"/>
              </a:rPr>
              <a:t>Lisesi </a:t>
            </a:r>
            <a:r>
              <a:rPr sz="2500" b="1" dirty="0">
                <a:solidFill>
                  <a:srgbClr val="FFFAF0"/>
                </a:solidFill>
                <a:latin typeface="Tahoma"/>
                <a:cs typeface="Tahoma"/>
              </a:rPr>
              <a:t>olarak</a:t>
            </a:r>
            <a:r>
              <a:rPr sz="2500" b="1" spc="-8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500" b="1" dirty="0">
                <a:solidFill>
                  <a:srgbClr val="FFFAF0"/>
                </a:solidFill>
                <a:latin typeface="Tahoma"/>
                <a:cs typeface="Tahoma"/>
              </a:rPr>
              <a:t>programdaki</a:t>
            </a:r>
            <a:r>
              <a:rPr sz="2500" b="1" spc="-8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500" b="1" spc="-25" dirty="0">
                <a:solidFill>
                  <a:srgbClr val="FFFAF0"/>
                </a:solidFill>
                <a:latin typeface="Tahoma"/>
                <a:cs typeface="Tahoma"/>
              </a:rPr>
              <a:t>tüm </a:t>
            </a:r>
            <a:r>
              <a:rPr sz="2500" b="1" dirty="0">
                <a:solidFill>
                  <a:srgbClr val="FFFAF0"/>
                </a:solidFill>
                <a:latin typeface="Tahoma"/>
                <a:cs typeface="Tahoma"/>
              </a:rPr>
              <a:t>okullarımıza</a:t>
            </a:r>
            <a:r>
              <a:rPr sz="2500" b="1" spc="-5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500" b="1" dirty="0">
                <a:solidFill>
                  <a:srgbClr val="FFFAF0"/>
                </a:solidFill>
                <a:latin typeface="Tahoma"/>
                <a:cs typeface="Tahoma"/>
              </a:rPr>
              <a:t>başarılar</a:t>
            </a:r>
            <a:r>
              <a:rPr sz="2500" b="1" spc="-5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500" b="1" spc="-10" dirty="0">
                <a:solidFill>
                  <a:srgbClr val="FFFAF0"/>
                </a:solidFill>
                <a:latin typeface="Tahoma"/>
                <a:cs typeface="Tahoma"/>
              </a:rPr>
              <a:t>dileriz.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800">
              <a:latin typeface="Tahoma"/>
              <a:cs typeface="Tahoma"/>
            </a:endParaRPr>
          </a:p>
          <a:p>
            <a:pPr marR="304800" algn="r">
              <a:lnSpc>
                <a:spcPct val="100000"/>
              </a:lnSpc>
            </a:pPr>
            <a:r>
              <a:rPr sz="2200" b="1" spc="-60" dirty="0">
                <a:solidFill>
                  <a:srgbClr val="FFFAF0"/>
                </a:solidFill>
                <a:latin typeface="Tahoma"/>
                <a:cs typeface="Tahoma"/>
              </a:rPr>
              <a:t>2022/2023</a:t>
            </a:r>
            <a:r>
              <a:rPr sz="2200" b="1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200" b="1" spc="-10" dirty="0">
                <a:solidFill>
                  <a:srgbClr val="FFFAF0"/>
                </a:solidFill>
                <a:latin typeface="Tahoma"/>
                <a:cs typeface="Tahoma"/>
              </a:rPr>
              <a:t>EĞİTİM</a:t>
            </a:r>
            <a:r>
              <a:rPr sz="2200" b="1" dirty="0">
                <a:solidFill>
                  <a:srgbClr val="FFFAF0"/>
                </a:solidFill>
                <a:latin typeface="Tahoma"/>
                <a:cs typeface="Tahoma"/>
              </a:rPr>
              <a:t> ÖĞRETİM</a:t>
            </a:r>
            <a:r>
              <a:rPr sz="2200" b="1" spc="5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200" b="1" spc="-20" dirty="0">
                <a:solidFill>
                  <a:srgbClr val="FFFAF0"/>
                </a:solidFill>
                <a:latin typeface="Tahoma"/>
                <a:cs typeface="Tahoma"/>
              </a:rPr>
              <a:t>YILI</a:t>
            </a:r>
            <a:endParaRPr sz="2200">
              <a:latin typeface="Tahoma"/>
              <a:cs typeface="Tahoma"/>
            </a:endParaRPr>
          </a:p>
          <a:p>
            <a:pPr marL="80645" algn="ctr">
              <a:lnSpc>
                <a:spcPct val="100000"/>
              </a:lnSpc>
              <a:spcBef>
                <a:spcPts val="890"/>
              </a:spcBef>
            </a:pPr>
            <a:r>
              <a:rPr sz="2000" b="1" spc="75" dirty="0">
                <a:solidFill>
                  <a:srgbClr val="FFFAF0"/>
                </a:solidFill>
                <a:latin typeface="Tahoma"/>
                <a:cs typeface="Tahoma"/>
              </a:rPr>
              <a:t>Ekim</a:t>
            </a:r>
            <a:r>
              <a:rPr sz="2000" b="1" spc="170" dirty="0">
                <a:solidFill>
                  <a:srgbClr val="FFFAF0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FFFAF0"/>
                </a:solidFill>
                <a:latin typeface="Tahoma"/>
                <a:cs typeface="Tahoma"/>
              </a:rPr>
              <a:t>2022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8820" y="261714"/>
            <a:ext cx="5073015" cy="930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algn="ctr">
              <a:lnSpc>
                <a:spcPts val="3565"/>
              </a:lnSpc>
              <a:spcBef>
                <a:spcPts val="100"/>
              </a:spcBef>
            </a:pPr>
            <a:r>
              <a:rPr spc="-20" dirty="0"/>
              <a:t>T.C.</a:t>
            </a:r>
          </a:p>
          <a:p>
            <a:pPr algn="ctr">
              <a:lnSpc>
                <a:spcPts val="3565"/>
              </a:lnSpc>
            </a:pPr>
            <a:r>
              <a:rPr dirty="0"/>
              <a:t>MİLLİ</a:t>
            </a:r>
            <a:r>
              <a:rPr spc="-125" dirty="0"/>
              <a:t> </a:t>
            </a:r>
            <a:r>
              <a:rPr spc="-10" dirty="0"/>
              <a:t>EĞİTİM</a:t>
            </a:r>
            <a:r>
              <a:rPr spc="-125" dirty="0"/>
              <a:t> </a:t>
            </a:r>
            <a:r>
              <a:rPr spc="-10" dirty="0"/>
              <a:t>BAKANLIĞI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3461" y="0"/>
            <a:ext cx="2544445" cy="1160780"/>
          </a:xfrm>
          <a:custGeom>
            <a:avLst/>
            <a:gdLst/>
            <a:ahLst/>
            <a:cxnLst/>
            <a:rect l="l" t="t" r="r" b="b"/>
            <a:pathLst>
              <a:path w="2544445" h="1160780">
                <a:moveTo>
                  <a:pt x="0" y="0"/>
                </a:moveTo>
                <a:lnTo>
                  <a:pt x="2544370" y="0"/>
                </a:lnTo>
                <a:lnTo>
                  <a:pt x="1272185" y="11602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63783" y="6593699"/>
            <a:ext cx="28575" cy="721995"/>
          </a:xfrm>
          <a:custGeom>
            <a:avLst/>
            <a:gdLst/>
            <a:ahLst/>
            <a:cxnLst/>
            <a:rect l="l" t="t" r="r" b="b"/>
            <a:pathLst>
              <a:path w="28575" h="721995">
                <a:moveTo>
                  <a:pt x="28574" y="721500"/>
                </a:moveTo>
                <a:lnTo>
                  <a:pt x="0" y="721500"/>
                </a:lnTo>
                <a:lnTo>
                  <a:pt x="0" y="0"/>
                </a:lnTo>
                <a:lnTo>
                  <a:pt x="28574" y="0"/>
                </a:lnTo>
                <a:lnTo>
                  <a:pt x="28574" y="721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4177" y="1268857"/>
            <a:ext cx="8305800" cy="53213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32939">
              <a:lnSpc>
                <a:spcPct val="100000"/>
              </a:lnSpc>
              <a:spcBef>
                <a:spcPts val="700"/>
              </a:spcBef>
            </a:pP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ORTAK</a:t>
            </a:r>
            <a:r>
              <a:rPr sz="2000" spc="-114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OKUL</a:t>
            </a:r>
            <a:r>
              <a:rPr sz="2000" spc="-13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KOORDİNATÖRLERİMİZ:</a:t>
            </a:r>
            <a:endParaRPr sz="2000">
              <a:latin typeface="Lucida Sans Unicode"/>
              <a:cs typeface="Lucida Sans Unicode"/>
            </a:endParaRPr>
          </a:p>
          <a:p>
            <a:pPr marL="12700" marR="5080" indent="855980">
              <a:lnSpc>
                <a:spcPct val="125000"/>
              </a:lnSpc>
            </a:pPr>
            <a:r>
              <a:rPr sz="2000" spc="-80" dirty="0">
                <a:solidFill>
                  <a:srgbClr val="FFFAF0"/>
                </a:solidFill>
                <a:latin typeface="Lucida Sans Unicode"/>
                <a:cs typeface="Lucida Sans Unicode"/>
              </a:rPr>
              <a:t>İzmir</a:t>
            </a:r>
            <a:r>
              <a:rPr sz="2000" spc="-9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AF0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AF0"/>
                </a:solidFill>
                <a:latin typeface="Lucida Sans Unicode"/>
                <a:cs typeface="Lucida Sans Unicode"/>
              </a:rPr>
              <a:t>Lisesi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Müdür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70" dirty="0">
                <a:solidFill>
                  <a:srgbClr val="FFFAF0"/>
                </a:solidFill>
                <a:latin typeface="Lucida Sans Unicode"/>
                <a:cs typeface="Lucida Sans Unicode"/>
              </a:rPr>
              <a:t>Yardımcısı: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5" dirty="0">
                <a:solidFill>
                  <a:srgbClr val="FFFAF0"/>
                </a:solidFill>
                <a:latin typeface="Lucida Sans Unicode"/>
                <a:cs typeface="Lucida Sans Unicode"/>
              </a:rPr>
              <a:t>Ahmet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KIZILKAYA </a:t>
            </a:r>
            <a:r>
              <a:rPr sz="2000" spc="-60" dirty="0">
                <a:solidFill>
                  <a:srgbClr val="FFFAF0"/>
                </a:solidFill>
                <a:latin typeface="Lucida Sans Unicode"/>
                <a:cs typeface="Lucida Sans Unicode"/>
              </a:rPr>
              <a:t>Kırklareli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TOBB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Anadolu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AF0"/>
                </a:solidFill>
                <a:latin typeface="Lucida Sans Unicode"/>
                <a:cs typeface="Lucida Sans Unicode"/>
              </a:rPr>
              <a:t>Lisesi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Müdür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70" dirty="0">
                <a:solidFill>
                  <a:srgbClr val="FFFAF0"/>
                </a:solidFill>
                <a:latin typeface="Lucida Sans Unicode"/>
                <a:cs typeface="Lucida Sans Unicode"/>
              </a:rPr>
              <a:t>Yardımcısı: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FFFAF0"/>
                </a:solidFill>
                <a:latin typeface="Lucida Sans Unicode"/>
                <a:cs typeface="Lucida Sans Unicode"/>
              </a:rPr>
              <a:t>Neslihan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ÇAYLIOĞLU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100">
              <a:latin typeface="Lucida Sans Unicode"/>
              <a:cs typeface="Lucida Sans Unicode"/>
            </a:endParaRPr>
          </a:p>
          <a:p>
            <a:pPr marL="125730" algn="ctr">
              <a:lnSpc>
                <a:spcPct val="100000"/>
              </a:lnSpc>
            </a:pP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ZÜMRELERİMİZ:</a:t>
            </a:r>
            <a:endParaRPr sz="2000">
              <a:latin typeface="Lucida Sans Unicode"/>
              <a:cs typeface="Lucida Sans Unicode"/>
            </a:endParaRPr>
          </a:p>
          <a:p>
            <a:pPr marL="2745105" indent="-287020">
              <a:lnSpc>
                <a:spcPct val="100000"/>
              </a:lnSpc>
              <a:spcBef>
                <a:spcPts val="600"/>
              </a:spcBef>
              <a:buAutoNum type="arabicParenR"/>
              <a:tabLst>
                <a:tab pos="2745740" algn="l"/>
              </a:tabLst>
            </a:pPr>
            <a:r>
              <a:rPr sz="2000" spc="-95" dirty="0">
                <a:solidFill>
                  <a:srgbClr val="FFFAF0"/>
                </a:solidFill>
                <a:latin typeface="Lucida Sans Unicode"/>
                <a:cs typeface="Lucida Sans Unicode"/>
              </a:rPr>
              <a:t>Türk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80" dirty="0">
                <a:solidFill>
                  <a:srgbClr val="FFFAF0"/>
                </a:solidFill>
                <a:latin typeface="Lucida Sans Unicode"/>
                <a:cs typeface="Lucida Sans Unicode"/>
              </a:rPr>
              <a:t>Dili </a:t>
            </a:r>
            <a:r>
              <a:rPr sz="2000" spc="-40" dirty="0">
                <a:solidFill>
                  <a:srgbClr val="FFFAF0"/>
                </a:solidFill>
                <a:latin typeface="Lucida Sans Unicode"/>
                <a:cs typeface="Lucida Sans Unicode"/>
              </a:rPr>
              <a:t>Edebiyatı</a:t>
            </a:r>
            <a:r>
              <a:rPr sz="2000" spc="-8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Zümresi:</a:t>
            </a:r>
            <a:endParaRPr sz="2000">
              <a:latin typeface="Lucida Sans Unicode"/>
              <a:cs typeface="Lucida Sans Unicode"/>
            </a:endParaRPr>
          </a:p>
          <a:p>
            <a:pPr marL="363220" marR="295910" indent="628015">
              <a:lnSpc>
                <a:spcPct val="125000"/>
              </a:lnSpc>
            </a:pPr>
            <a:r>
              <a:rPr sz="2000" spc="-80" dirty="0">
                <a:solidFill>
                  <a:srgbClr val="FFFAF0"/>
                </a:solidFill>
                <a:latin typeface="Lucida Sans Unicode"/>
                <a:cs typeface="Lucida Sans Unicode"/>
              </a:rPr>
              <a:t>İzmir</a:t>
            </a:r>
            <a:r>
              <a:rPr sz="2000" spc="-10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AF0"/>
                </a:solidFill>
                <a:latin typeface="Lucida Sans Unicode"/>
                <a:cs typeface="Lucida Sans Unicode"/>
              </a:rPr>
              <a:t>Atatürk</a:t>
            </a:r>
            <a:r>
              <a:rPr sz="2000" spc="-10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AF0"/>
                </a:solidFill>
                <a:latin typeface="Lucida Sans Unicode"/>
                <a:cs typeface="Lucida Sans Unicode"/>
              </a:rPr>
              <a:t>Lisesi</a:t>
            </a:r>
            <a:r>
              <a:rPr sz="2000" spc="-10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FFFAF0"/>
                </a:solidFill>
                <a:latin typeface="Lucida Sans Unicode"/>
                <a:cs typeface="Lucida Sans Unicode"/>
              </a:rPr>
              <a:t>Edebiyat</a:t>
            </a:r>
            <a:r>
              <a:rPr sz="2000" spc="-10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Öğretmeni:</a:t>
            </a:r>
            <a:r>
              <a:rPr sz="2000" spc="-10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Esra</a:t>
            </a:r>
            <a:r>
              <a:rPr sz="2000" spc="-10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KIZILGÜL </a:t>
            </a:r>
            <a:r>
              <a:rPr sz="2000" spc="-60" dirty="0">
                <a:solidFill>
                  <a:srgbClr val="FFFAF0"/>
                </a:solidFill>
                <a:latin typeface="Lucida Sans Unicode"/>
                <a:cs typeface="Lucida Sans Unicode"/>
              </a:rPr>
              <a:t>Kırklareli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TOBB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Anadolu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AF0"/>
                </a:solidFill>
                <a:latin typeface="Lucida Sans Unicode"/>
                <a:cs typeface="Lucida Sans Unicode"/>
              </a:rPr>
              <a:t>Lisesi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FFFAF0"/>
                </a:solidFill>
                <a:latin typeface="Lucida Sans Unicode"/>
                <a:cs typeface="Lucida Sans Unicode"/>
              </a:rPr>
              <a:t>Edebiyat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Öğretmeni: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FFFAF0"/>
                </a:solidFill>
                <a:latin typeface="Lucida Sans Unicode"/>
                <a:cs typeface="Lucida Sans Unicode"/>
              </a:rPr>
              <a:t>Derya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POLAT</a:t>
            </a:r>
            <a:endParaRPr sz="2000">
              <a:latin typeface="Lucida Sans Unicode"/>
              <a:cs typeface="Lucida Sans Unicode"/>
            </a:endParaRPr>
          </a:p>
          <a:p>
            <a:pPr marL="3173730" indent="-287020">
              <a:lnSpc>
                <a:spcPct val="100000"/>
              </a:lnSpc>
              <a:spcBef>
                <a:spcPts val="600"/>
              </a:spcBef>
              <a:buAutoNum type="arabicParenR" startAt="2"/>
              <a:tabLst>
                <a:tab pos="3174365" algn="l"/>
              </a:tabLst>
            </a:pPr>
            <a:r>
              <a:rPr sz="2000" spc="-35" dirty="0">
                <a:solidFill>
                  <a:srgbClr val="FFFAF0"/>
                </a:solidFill>
                <a:latin typeface="Lucida Sans Unicode"/>
                <a:cs typeface="Lucida Sans Unicode"/>
              </a:rPr>
              <a:t>Matematik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Zümresi:</a:t>
            </a:r>
            <a:endParaRPr sz="2000">
              <a:latin typeface="Lucida Sans Unicode"/>
              <a:cs typeface="Lucida Sans Unicode"/>
            </a:endParaRPr>
          </a:p>
          <a:p>
            <a:pPr marL="266700" marR="133350" indent="513080">
              <a:lnSpc>
                <a:spcPct val="125000"/>
              </a:lnSpc>
            </a:pPr>
            <a:r>
              <a:rPr sz="2000" spc="-80" dirty="0">
                <a:solidFill>
                  <a:srgbClr val="FFFAF0"/>
                </a:solidFill>
                <a:latin typeface="Lucida Sans Unicode"/>
                <a:cs typeface="Lucida Sans Unicode"/>
              </a:rPr>
              <a:t>İzmir</a:t>
            </a:r>
            <a:r>
              <a:rPr sz="2000" spc="-10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AF0"/>
                </a:solidFill>
                <a:latin typeface="Lucida Sans Unicode"/>
                <a:cs typeface="Lucida Sans Unicode"/>
              </a:rPr>
              <a:t>Atatürk</a:t>
            </a:r>
            <a:r>
              <a:rPr sz="2000" spc="-9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AF0"/>
                </a:solidFill>
                <a:latin typeface="Lucida Sans Unicode"/>
                <a:cs typeface="Lucida Sans Unicode"/>
              </a:rPr>
              <a:t>Lisesi</a:t>
            </a:r>
            <a:r>
              <a:rPr sz="2000" spc="-9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FFFAF0"/>
                </a:solidFill>
                <a:latin typeface="Lucida Sans Unicode"/>
                <a:cs typeface="Lucida Sans Unicode"/>
              </a:rPr>
              <a:t>Matematik</a:t>
            </a:r>
            <a:r>
              <a:rPr sz="2000" spc="-9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Öğretmeni:</a:t>
            </a:r>
            <a:r>
              <a:rPr sz="2000" spc="-9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FFFAF0"/>
                </a:solidFill>
                <a:latin typeface="Lucida Sans Unicode"/>
                <a:cs typeface="Lucida Sans Unicode"/>
              </a:rPr>
              <a:t>Koray</a:t>
            </a:r>
            <a:r>
              <a:rPr sz="2000" spc="-9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KARATAŞ </a:t>
            </a:r>
            <a:r>
              <a:rPr sz="2000" spc="-60" dirty="0">
                <a:solidFill>
                  <a:srgbClr val="FFFAF0"/>
                </a:solidFill>
                <a:latin typeface="Lucida Sans Unicode"/>
                <a:cs typeface="Lucida Sans Unicode"/>
              </a:rPr>
              <a:t>Kırklareli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TOBB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Anadolu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AF0"/>
                </a:solidFill>
                <a:latin typeface="Lucida Sans Unicode"/>
                <a:cs typeface="Lucida Sans Unicode"/>
              </a:rPr>
              <a:t>Lisesi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FFFAF0"/>
                </a:solidFill>
                <a:latin typeface="Lucida Sans Unicode"/>
                <a:cs typeface="Lucida Sans Unicode"/>
              </a:rPr>
              <a:t>Matematik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Öğretmeni: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35" dirty="0">
                <a:solidFill>
                  <a:srgbClr val="FFFAF0"/>
                </a:solidFill>
                <a:latin typeface="Lucida Sans Unicode"/>
                <a:cs typeface="Lucida Sans Unicode"/>
              </a:rPr>
              <a:t>Sevilay</a:t>
            </a:r>
            <a:r>
              <a:rPr sz="2000" spc="-8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FFFAF0"/>
                </a:solidFill>
                <a:latin typeface="Lucida Sans Unicode"/>
                <a:cs typeface="Lucida Sans Unicode"/>
              </a:rPr>
              <a:t>ÖNER</a:t>
            </a:r>
            <a:endParaRPr sz="2000">
              <a:latin typeface="Lucida Sans Unicode"/>
              <a:cs typeface="Lucida Sans Unicode"/>
            </a:endParaRPr>
          </a:p>
          <a:p>
            <a:pPr marL="3551554" indent="-287020">
              <a:lnSpc>
                <a:spcPct val="100000"/>
              </a:lnSpc>
              <a:spcBef>
                <a:spcPts val="600"/>
              </a:spcBef>
              <a:buAutoNum type="arabicParenR" startAt="3"/>
              <a:tabLst>
                <a:tab pos="3552190" algn="l"/>
              </a:tabLst>
            </a:pPr>
            <a:r>
              <a:rPr sz="2000" spc="-120" dirty="0">
                <a:solidFill>
                  <a:srgbClr val="FFFAF0"/>
                </a:solidFill>
                <a:latin typeface="Lucida Sans Unicode"/>
                <a:cs typeface="Lucida Sans Unicode"/>
              </a:rPr>
              <a:t>Fizik</a:t>
            </a:r>
            <a:r>
              <a:rPr sz="2000" spc="-7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Zümresi:</a:t>
            </a:r>
            <a:endParaRPr sz="2000">
              <a:latin typeface="Lucida Sans Unicode"/>
              <a:cs typeface="Lucida Sans Unicode"/>
            </a:endParaRPr>
          </a:p>
          <a:p>
            <a:pPr marL="717550" marR="577850" indent="-6985">
              <a:lnSpc>
                <a:spcPct val="125000"/>
              </a:lnSpc>
            </a:pPr>
            <a:r>
              <a:rPr sz="2000" spc="-80" dirty="0">
                <a:solidFill>
                  <a:srgbClr val="FFFAF0"/>
                </a:solidFill>
                <a:latin typeface="Lucida Sans Unicode"/>
                <a:cs typeface="Lucida Sans Unicode"/>
              </a:rPr>
              <a:t>İzmir</a:t>
            </a:r>
            <a:r>
              <a:rPr sz="2000" spc="-10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AF0"/>
                </a:solidFill>
                <a:latin typeface="Lucida Sans Unicode"/>
                <a:cs typeface="Lucida Sans Unicode"/>
              </a:rPr>
              <a:t>Atatürk</a:t>
            </a:r>
            <a:r>
              <a:rPr sz="2000" spc="-10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AF0"/>
                </a:solidFill>
                <a:latin typeface="Lucida Sans Unicode"/>
                <a:cs typeface="Lucida Sans Unicode"/>
              </a:rPr>
              <a:t>Lisesi</a:t>
            </a:r>
            <a:r>
              <a:rPr sz="2000" spc="-10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20" dirty="0">
                <a:solidFill>
                  <a:srgbClr val="FFFAF0"/>
                </a:solidFill>
                <a:latin typeface="Lucida Sans Unicode"/>
                <a:cs typeface="Lucida Sans Unicode"/>
              </a:rPr>
              <a:t>Fizik</a:t>
            </a:r>
            <a:r>
              <a:rPr sz="2000" spc="-10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Öğretmeni:</a:t>
            </a:r>
            <a:r>
              <a:rPr sz="2000" spc="-10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Şenay</a:t>
            </a:r>
            <a:r>
              <a:rPr sz="2000" spc="-105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FFFAF0"/>
                </a:solidFill>
                <a:latin typeface="Lucida Sans Unicode"/>
                <a:cs typeface="Lucida Sans Unicode"/>
              </a:rPr>
              <a:t>Güneş</a:t>
            </a:r>
            <a:r>
              <a:rPr sz="2000" spc="-10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Lucida Sans Unicode"/>
                <a:cs typeface="Lucida Sans Unicode"/>
              </a:rPr>
              <a:t>GÜNDEM </a:t>
            </a:r>
            <a:r>
              <a:rPr sz="2000" spc="-60" dirty="0">
                <a:solidFill>
                  <a:srgbClr val="FFFAF0"/>
                </a:solidFill>
                <a:latin typeface="Lucida Sans Unicode"/>
                <a:cs typeface="Lucida Sans Unicode"/>
              </a:rPr>
              <a:t>Kırklareli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TOBB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Anadolu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60" dirty="0">
                <a:solidFill>
                  <a:srgbClr val="FFFAF0"/>
                </a:solidFill>
                <a:latin typeface="Lucida Sans Unicode"/>
                <a:cs typeface="Lucida Sans Unicode"/>
              </a:rPr>
              <a:t>Lisesi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120" dirty="0">
                <a:solidFill>
                  <a:srgbClr val="FFFAF0"/>
                </a:solidFill>
                <a:latin typeface="Lucida Sans Unicode"/>
                <a:cs typeface="Lucida Sans Unicode"/>
              </a:rPr>
              <a:t>Fizik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AF0"/>
                </a:solidFill>
                <a:latin typeface="Lucida Sans Unicode"/>
                <a:cs typeface="Lucida Sans Unicode"/>
              </a:rPr>
              <a:t>Öğretmeni: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AF0"/>
                </a:solidFill>
                <a:latin typeface="Lucida Sans Unicode"/>
                <a:cs typeface="Lucida Sans Unicode"/>
              </a:rPr>
              <a:t>Murat</a:t>
            </a:r>
            <a:r>
              <a:rPr sz="2000" spc="-90" dirty="0">
                <a:solidFill>
                  <a:srgbClr val="FFFAF0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FFFAF0"/>
                </a:solidFill>
                <a:latin typeface="Lucida Sans Unicode"/>
                <a:cs typeface="Lucida Sans Unicode"/>
              </a:rPr>
              <a:t>EROL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16183" y="6746099"/>
            <a:ext cx="28575" cy="569595"/>
          </a:xfrm>
          <a:custGeom>
            <a:avLst/>
            <a:gdLst/>
            <a:ahLst/>
            <a:cxnLst/>
            <a:rect l="l" t="t" r="r" b="b"/>
            <a:pathLst>
              <a:path w="28575" h="569595">
                <a:moveTo>
                  <a:pt x="0" y="0"/>
                </a:moveTo>
                <a:lnTo>
                  <a:pt x="28574" y="0"/>
                </a:lnTo>
                <a:lnTo>
                  <a:pt x="28574" y="569100"/>
                </a:lnTo>
                <a:lnTo>
                  <a:pt x="0" y="569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30433" y="6903863"/>
            <a:ext cx="9525" cy="411480"/>
          </a:xfrm>
          <a:custGeom>
            <a:avLst/>
            <a:gdLst/>
            <a:ahLst/>
            <a:cxnLst/>
            <a:rect l="l" t="t" r="r" b="b"/>
            <a:pathLst>
              <a:path w="9525" h="411479">
                <a:moveTo>
                  <a:pt x="9524" y="411336"/>
                </a:moveTo>
                <a:lnTo>
                  <a:pt x="0" y="411336"/>
                </a:lnTo>
                <a:lnTo>
                  <a:pt x="0" y="0"/>
                </a:lnTo>
                <a:lnTo>
                  <a:pt x="9524" y="0"/>
                </a:lnTo>
                <a:lnTo>
                  <a:pt x="9524" y="411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3458" y="0"/>
            <a:ext cx="2544445" cy="1160780"/>
          </a:xfrm>
          <a:custGeom>
            <a:avLst/>
            <a:gdLst/>
            <a:ahLst/>
            <a:cxnLst/>
            <a:rect l="l" t="t" r="r" b="b"/>
            <a:pathLst>
              <a:path w="2544445" h="1160780">
                <a:moveTo>
                  <a:pt x="0" y="0"/>
                </a:moveTo>
                <a:lnTo>
                  <a:pt x="2544376" y="0"/>
                </a:lnTo>
                <a:lnTo>
                  <a:pt x="1272188" y="1160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63783" y="6593701"/>
            <a:ext cx="28575" cy="721995"/>
          </a:xfrm>
          <a:custGeom>
            <a:avLst/>
            <a:gdLst/>
            <a:ahLst/>
            <a:cxnLst/>
            <a:rect l="l" t="t" r="r" b="b"/>
            <a:pathLst>
              <a:path w="28575" h="721995">
                <a:moveTo>
                  <a:pt x="0" y="721498"/>
                </a:moveTo>
                <a:lnTo>
                  <a:pt x="0" y="0"/>
                </a:lnTo>
                <a:lnTo>
                  <a:pt x="28574" y="0"/>
                </a:lnTo>
                <a:lnTo>
                  <a:pt x="28574" y="721498"/>
                </a:lnTo>
                <a:lnTo>
                  <a:pt x="0" y="7214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400" y="1246076"/>
            <a:ext cx="8877300" cy="5299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ZÜMRELERİMİZ: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 dirty="0">
              <a:latin typeface="Arial"/>
              <a:cs typeface="Arial"/>
            </a:endParaRPr>
          </a:p>
          <a:p>
            <a:pPr marL="3261995" indent="-287020">
              <a:lnSpc>
                <a:spcPct val="100000"/>
              </a:lnSpc>
              <a:spcBef>
                <a:spcPts val="5"/>
              </a:spcBef>
              <a:buAutoNum type="arabicParenR" startAt="4"/>
              <a:tabLst>
                <a:tab pos="3262629" algn="l"/>
              </a:tabLst>
            </a:pP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Kimya</a:t>
            </a:r>
            <a:r>
              <a:rPr sz="2000" spc="7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Zümresi:</a:t>
            </a:r>
            <a:endParaRPr sz="2000" dirty="0">
              <a:latin typeface="Arial"/>
              <a:cs typeface="Arial"/>
            </a:endParaRPr>
          </a:p>
          <a:p>
            <a:pPr marL="12700" marR="5080" indent="1143000">
              <a:lnSpc>
                <a:spcPct val="125000"/>
              </a:lnSpc>
            </a:pP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İzmir</a:t>
            </a:r>
            <a:r>
              <a:rPr sz="2000" spc="-2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FFFAF0"/>
                </a:solidFill>
                <a:latin typeface="Arial"/>
                <a:cs typeface="Arial"/>
              </a:rPr>
              <a:t>Atatürk</a:t>
            </a:r>
            <a:r>
              <a:rPr sz="2000" spc="-2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Lisesi</a:t>
            </a:r>
            <a:r>
              <a:rPr sz="2000" spc="-2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Kimya</a:t>
            </a:r>
            <a:r>
              <a:rPr sz="2000" spc="-2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Öğretmeni:</a:t>
            </a:r>
            <a:r>
              <a:rPr sz="2000" spc="-2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AF0"/>
                </a:solidFill>
                <a:latin typeface="Arial"/>
                <a:cs typeface="Arial"/>
              </a:rPr>
              <a:t>Lütfiye</a:t>
            </a:r>
            <a:r>
              <a:rPr sz="2000" spc="-25" dirty="0">
                <a:solidFill>
                  <a:srgbClr val="FFFAF0"/>
                </a:solidFill>
                <a:latin typeface="Arial"/>
                <a:cs typeface="Arial"/>
              </a:rPr>
              <a:t> KIR</a:t>
            </a:r>
            <a:r>
              <a:rPr sz="2000" spc="50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Kırklareli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AF0"/>
                </a:solidFill>
                <a:latin typeface="Arial"/>
                <a:cs typeface="Arial"/>
              </a:rPr>
              <a:t>TOBB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AF0"/>
                </a:solidFill>
                <a:latin typeface="Arial"/>
                <a:cs typeface="Arial"/>
              </a:rPr>
              <a:t>Anadolu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Lisesi</a:t>
            </a:r>
            <a:r>
              <a:rPr sz="2000" spc="-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Kimya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Öğretmeni: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AF0"/>
                </a:solidFill>
                <a:latin typeface="Arial"/>
                <a:cs typeface="Arial"/>
              </a:rPr>
              <a:t>Ayşe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FFFAF0"/>
                </a:solidFill>
                <a:latin typeface="Arial"/>
                <a:cs typeface="Arial"/>
              </a:rPr>
              <a:t>Seher</a:t>
            </a:r>
            <a:r>
              <a:rPr sz="2000" spc="-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AF0"/>
                </a:solidFill>
                <a:latin typeface="Arial"/>
                <a:cs typeface="Arial"/>
              </a:rPr>
              <a:t>ERCAN</a:t>
            </a:r>
            <a:r>
              <a:rPr lang="tr-TR" sz="2000" spc="-45">
                <a:solidFill>
                  <a:srgbClr val="FFFAF0"/>
                </a:solidFill>
                <a:latin typeface="Arial"/>
                <a:cs typeface="Arial"/>
              </a:rPr>
              <a:t> BEJİ</a:t>
            </a:r>
            <a:endParaRPr sz="2000" dirty="0">
              <a:latin typeface="Arial"/>
              <a:cs typeface="Arial"/>
            </a:endParaRPr>
          </a:p>
          <a:p>
            <a:pPr marL="3163570" indent="-287020">
              <a:lnSpc>
                <a:spcPct val="100000"/>
              </a:lnSpc>
              <a:spcBef>
                <a:spcPts val="600"/>
              </a:spcBef>
              <a:buAutoNum type="arabicParenR" startAt="5"/>
              <a:tabLst>
                <a:tab pos="3164205" algn="l"/>
                <a:tab pos="4151629" algn="l"/>
              </a:tabLst>
            </a:pP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Biyoloji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Zümresi:</a:t>
            </a:r>
            <a:endParaRPr sz="2000" dirty="0">
              <a:latin typeface="Arial"/>
              <a:cs typeface="Arial"/>
            </a:endParaRPr>
          </a:p>
          <a:p>
            <a:pPr marL="186055" marR="112395" indent="485775">
              <a:lnSpc>
                <a:spcPct val="125000"/>
              </a:lnSpc>
            </a:pP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İzmir</a:t>
            </a:r>
            <a:r>
              <a:rPr sz="2000" spc="1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FFFAF0"/>
                </a:solidFill>
                <a:latin typeface="Arial"/>
                <a:cs typeface="Arial"/>
              </a:rPr>
              <a:t>Atatürk</a:t>
            </a:r>
            <a:r>
              <a:rPr sz="2000" spc="1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Lisesi</a:t>
            </a:r>
            <a:r>
              <a:rPr sz="2000" spc="1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Biyoloji</a:t>
            </a:r>
            <a:r>
              <a:rPr sz="2000" spc="1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Öğretmeni:</a:t>
            </a:r>
            <a:r>
              <a:rPr sz="2000" spc="1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Canan</a:t>
            </a:r>
            <a:r>
              <a:rPr sz="2000" spc="1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İNCEOĞLU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Kırklareli</a:t>
            </a:r>
            <a:r>
              <a:rPr sz="2000" spc="4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AF0"/>
                </a:solidFill>
                <a:latin typeface="Arial"/>
                <a:cs typeface="Arial"/>
              </a:rPr>
              <a:t>TOBB</a:t>
            </a:r>
            <a:r>
              <a:rPr sz="2000" spc="4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AF0"/>
                </a:solidFill>
                <a:latin typeface="Arial"/>
                <a:cs typeface="Arial"/>
              </a:rPr>
              <a:t>Anadolu</a:t>
            </a:r>
            <a:r>
              <a:rPr sz="2000" spc="4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Lisesi</a:t>
            </a:r>
            <a:r>
              <a:rPr sz="2000" spc="4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Biyoloji</a:t>
            </a:r>
            <a:r>
              <a:rPr sz="2000" spc="4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Öğretmeni:</a:t>
            </a:r>
            <a:r>
              <a:rPr sz="2000" spc="4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Ali</a:t>
            </a:r>
            <a:r>
              <a:rPr sz="2000" spc="4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Çoban</a:t>
            </a:r>
            <a:r>
              <a:rPr sz="2000" spc="4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AF0"/>
                </a:solidFill>
                <a:latin typeface="Arial"/>
                <a:cs typeface="Arial"/>
              </a:rPr>
              <a:t>AKIN</a:t>
            </a:r>
            <a:endParaRPr sz="2000" dirty="0">
              <a:latin typeface="Arial"/>
              <a:cs typeface="Arial"/>
            </a:endParaRPr>
          </a:p>
          <a:p>
            <a:pPr marL="3321685" indent="-287020">
              <a:lnSpc>
                <a:spcPct val="100000"/>
              </a:lnSpc>
              <a:spcBef>
                <a:spcPts val="600"/>
              </a:spcBef>
              <a:buAutoNum type="arabicParenR" startAt="6"/>
              <a:tabLst>
                <a:tab pos="3322320" algn="l"/>
              </a:tabLst>
            </a:pP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Tarih</a:t>
            </a:r>
            <a:r>
              <a:rPr sz="2000" spc="13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Zümresi:</a:t>
            </a:r>
            <a:endParaRPr sz="2000" dirty="0">
              <a:latin typeface="Arial"/>
              <a:cs typeface="Arial"/>
            </a:endParaRPr>
          </a:p>
          <a:p>
            <a:pPr marL="635000" marR="561975" indent="314960">
              <a:lnSpc>
                <a:spcPct val="125000"/>
              </a:lnSpc>
            </a:pP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İzmir</a:t>
            </a:r>
            <a:r>
              <a:rPr sz="2000" spc="-1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FFFAF0"/>
                </a:solidFill>
                <a:latin typeface="Arial"/>
                <a:cs typeface="Arial"/>
              </a:rPr>
              <a:t>Atatürk</a:t>
            </a:r>
            <a:r>
              <a:rPr sz="2000" spc="-1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Lisesi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Tarih</a:t>
            </a:r>
            <a:r>
              <a:rPr sz="2000" spc="-1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Öğretmeni: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Nilgün</a:t>
            </a:r>
            <a:r>
              <a:rPr sz="2000" spc="-1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AYTÜRK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Kırklareli</a:t>
            </a:r>
            <a:r>
              <a:rPr sz="2000" spc="2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AF0"/>
                </a:solidFill>
                <a:latin typeface="Arial"/>
                <a:cs typeface="Arial"/>
              </a:rPr>
              <a:t>TOBB</a:t>
            </a:r>
            <a:r>
              <a:rPr sz="2000" spc="2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AF0"/>
                </a:solidFill>
                <a:latin typeface="Arial"/>
                <a:cs typeface="Arial"/>
              </a:rPr>
              <a:t>Anadolu</a:t>
            </a:r>
            <a:r>
              <a:rPr sz="2000" spc="3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Lisesi</a:t>
            </a:r>
            <a:r>
              <a:rPr sz="2000" spc="2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Tarih</a:t>
            </a:r>
            <a:r>
              <a:rPr sz="2000" spc="3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Öğretmeni:</a:t>
            </a:r>
            <a:r>
              <a:rPr sz="2000" spc="2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lang="tr-TR" sz="2000" spc="25" dirty="0">
                <a:solidFill>
                  <a:srgbClr val="FFFAF0"/>
                </a:solidFill>
                <a:latin typeface="Arial"/>
                <a:cs typeface="Arial"/>
              </a:rPr>
              <a:t>Muharrem ÇİÇEK</a:t>
            </a:r>
            <a:endParaRPr sz="2000" dirty="0">
              <a:latin typeface="Arial"/>
              <a:cs typeface="Arial"/>
            </a:endParaRPr>
          </a:p>
          <a:p>
            <a:pPr marL="3098165" indent="-287020">
              <a:lnSpc>
                <a:spcPct val="100000"/>
              </a:lnSpc>
              <a:spcBef>
                <a:spcPts val="600"/>
              </a:spcBef>
              <a:buAutoNum type="arabicParenR" startAt="7"/>
              <a:tabLst>
                <a:tab pos="3098800" algn="l"/>
              </a:tabLst>
            </a:pP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Coğrafya</a:t>
            </a:r>
            <a:r>
              <a:rPr sz="2000" spc="6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Zümresi:</a:t>
            </a:r>
            <a:endParaRPr sz="2000" dirty="0">
              <a:latin typeface="Arial"/>
              <a:cs typeface="Arial"/>
            </a:endParaRPr>
          </a:p>
          <a:p>
            <a:pPr marL="191135" marR="117475" indent="316230">
              <a:lnSpc>
                <a:spcPct val="125000"/>
              </a:lnSpc>
            </a:pP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İzmir</a:t>
            </a:r>
            <a:r>
              <a:rPr sz="2000" spc="1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FFFAF0"/>
                </a:solidFill>
                <a:latin typeface="Arial"/>
                <a:cs typeface="Arial"/>
              </a:rPr>
              <a:t>Atatürk</a:t>
            </a:r>
            <a:r>
              <a:rPr sz="2000" spc="1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Lisesi</a:t>
            </a:r>
            <a:r>
              <a:rPr sz="2000" spc="1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Coğrafya</a:t>
            </a:r>
            <a:r>
              <a:rPr sz="2000" spc="1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Öğretmeni:</a:t>
            </a:r>
            <a:r>
              <a:rPr sz="2000" spc="1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Adnan</a:t>
            </a:r>
            <a:r>
              <a:rPr sz="2000" spc="1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KATİPOĞLU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Kırklareli</a:t>
            </a:r>
            <a:r>
              <a:rPr sz="2000" spc="1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AF0"/>
                </a:solidFill>
                <a:latin typeface="Arial"/>
                <a:cs typeface="Arial"/>
              </a:rPr>
              <a:t>TOBB</a:t>
            </a:r>
            <a:r>
              <a:rPr sz="2000" spc="2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AF0"/>
                </a:solidFill>
                <a:latin typeface="Arial"/>
                <a:cs typeface="Arial"/>
              </a:rPr>
              <a:t>Anadolu</a:t>
            </a:r>
            <a:r>
              <a:rPr sz="2000" spc="1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Lisesi</a:t>
            </a:r>
            <a:r>
              <a:rPr sz="2000" spc="2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Coğrafya</a:t>
            </a:r>
            <a:r>
              <a:rPr sz="2000" spc="1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Öğretmeni:</a:t>
            </a:r>
            <a:r>
              <a:rPr sz="2000" spc="2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Arzu</a:t>
            </a:r>
            <a:r>
              <a:rPr sz="2000" spc="1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AF0"/>
                </a:solidFill>
                <a:latin typeface="Arial"/>
                <a:cs typeface="Arial"/>
              </a:rPr>
              <a:t>AKTÜRK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16183" y="6746101"/>
            <a:ext cx="28575" cy="569595"/>
          </a:xfrm>
          <a:custGeom>
            <a:avLst/>
            <a:gdLst/>
            <a:ahLst/>
            <a:cxnLst/>
            <a:rect l="l" t="t" r="r" b="b"/>
            <a:pathLst>
              <a:path w="28575" h="569595">
                <a:moveTo>
                  <a:pt x="0" y="0"/>
                </a:moveTo>
                <a:lnTo>
                  <a:pt x="28574" y="0"/>
                </a:lnTo>
                <a:lnTo>
                  <a:pt x="28574" y="569098"/>
                </a:lnTo>
                <a:lnTo>
                  <a:pt x="0" y="5690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30433" y="6903861"/>
            <a:ext cx="9525" cy="411480"/>
          </a:xfrm>
          <a:custGeom>
            <a:avLst/>
            <a:gdLst/>
            <a:ahLst/>
            <a:cxnLst/>
            <a:rect l="l" t="t" r="r" b="b"/>
            <a:pathLst>
              <a:path w="9525" h="411479">
                <a:moveTo>
                  <a:pt x="9524" y="411338"/>
                </a:moveTo>
                <a:lnTo>
                  <a:pt x="0" y="411338"/>
                </a:lnTo>
                <a:lnTo>
                  <a:pt x="0" y="0"/>
                </a:lnTo>
                <a:lnTo>
                  <a:pt x="9524" y="0"/>
                </a:lnTo>
                <a:lnTo>
                  <a:pt x="9524" y="4113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3458" y="0"/>
            <a:ext cx="2544445" cy="1160780"/>
          </a:xfrm>
          <a:custGeom>
            <a:avLst/>
            <a:gdLst/>
            <a:ahLst/>
            <a:cxnLst/>
            <a:rect l="l" t="t" r="r" b="b"/>
            <a:pathLst>
              <a:path w="2544445" h="1160780">
                <a:moveTo>
                  <a:pt x="0" y="0"/>
                </a:moveTo>
                <a:lnTo>
                  <a:pt x="2544376" y="0"/>
                </a:lnTo>
                <a:lnTo>
                  <a:pt x="1272188" y="116030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63783" y="6593700"/>
            <a:ext cx="28575" cy="721995"/>
          </a:xfrm>
          <a:custGeom>
            <a:avLst/>
            <a:gdLst/>
            <a:ahLst/>
            <a:cxnLst/>
            <a:rect l="l" t="t" r="r" b="b"/>
            <a:pathLst>
              <a:path w="28575" h="721995">
                <a:moveTo>
                  <a:pt x="28574" y="721499"/>
                </a:moveTo>
                <a:lnTo>
                  <a:pt x="0" y="721499"/>
                </a:lnTo>
                <a:lnTo>
                  <a:pt x="0" y="0"/>
                </a:lnTo>
                <a:lnTo>
                  <a:pt x="28574" y="0"/>
                </a:lnTo>
                <a:lnTo>
                  <a:pt x="28574" y="721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4431" y="1334855"/>
            <a:ext cx="8291195" cy="528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ZÜMRELERİMİZ: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Arial"/>
              <a:cs typeface="Arial"/>
            </a:endParaRPr>
          </a:p>
          <a:p>
            <a:pPr marL="3267075" indent="-287020">
              <a:lnSpc>
                <a:spcPct val="100000"/>
              </a:lnSpc>
              <a:spcBef>
                <a:spcPts val="5"/>
              </a:spcBef>
              <a:buAutoNum type="arabicParenR" startAt="8"/>
              <a:tabLst>
                <a:tab pos="3267710" algn="l"/>
              </a:tabLst>
            </a:pP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İngilizce</a:t>
            </a:r>
            <a:r>
              <a:rPr sz="2000" spc="6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Zümresi:</a:t>
            </a:r>
            <a:endParaRPr sz="2000">
              <a:latin typeface="Arial"/>
              <a:cs typeface="Arial"/>
            </a:endParaRPr>
          </a:p>
          <a:p>
            <a:pPr marL="12700" marR="5080" indent="638810">
              <a:lnSpc>
                <a:spcPct val="125000"/>
              </a:lnSpc>
            </a:pP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İzmir</a:t>
            </a:r>
            <a:r>
              <a:rPr sz="2000" spc="-3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FFFAF0"/>
                </a:solidFill>
                <a:latin typeface="Arial"/>
                <a:cs typeface="Arial"/>
              </a:rPr>
              <a:t>Atatürk</a:t>
            </a:r>
            <a:r>
              <a:rPr sz="2000" spc="-2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Lisesi</a:t>
            </a:r>
            <a:r>
              <a:rPr sz="2000" spc="-2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İngilizce</a:t>
            </a:r>
            <a:r>
              <a:rPr sz="2000" spc="-2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Öğretmeni:</a:t>
            </a:r>
            <a:r>
              <a:rPr sz="2000" spc="-3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AF0"/>
                </a:solidFill>
                <a:latin typeface="Arial"/>
                <a:cs typeface="Arial"/>
              </a:rPr>
              <a:t>Burcu</a:t>
            </a:r>
            <a:r>
              <a:rPr sz="2000" spc="-2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GÜNDOĞDU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Kırklareli</a:t>
            </a:r>
            <a:r>
              <a:rPr sz="2000" spc="3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AF0"/>
                </a:solidFill>
                <a:latin typeface="Arial"/>
                <a:cs typeface="Arial"/>
              </a:rPr>
              <a:t>TOBB</a:t>
            </a:r>
            <a:r>
              <a:rPr sz="2000" spc="4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AF0"/>
                </a:solidFill>
                <a:latin typeface="Arial"/>
                <a:cs typeface="Arial"/>
              </a:rPr>
              <a:t>Anadolu</a:t>
            </a:r>
            <a:r>
              <a:rPr sz="2000" spc="4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Lisesi</a:t>
            </a:r>
            <a:r>
              <a:rPr sz="2000" spc="3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İngilizce</a:t>
            </a:r>
            <a:r>
              <a:rPr sz="2000" spc="4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Öğretmeni:</a:t>
            </a:r>
            <a:r>
              <a:rPr sz="2000" spc="4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Kübra</a:t>
            </a:r>
            <a:r>
              <a:rPr sz="2000" spc="3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AF0"/>
                </a:solidFill>
                <a:latin typeface="Arial"/>
                <a:cs typeface="Arial"/>
              </a:rPr>
              <a:t>YALÇINKAYA</a:t>
            </a:r>
            <a:endParaRPr sz="2000">
              <a:latin typeface="Arial"/>
              <a:cs typeface="Arial"/>
            </a:endParaRPr>
          </a:p>
          <a:p>
            <a:pPr marL="3194050" indent="-287020">
              <a:lnSpc>
                <a:spcPct val="100000"/>
              </a:lnSpc>
              <a:spcBef>
                <a:spcPts val="600"/>
              </a:spcBef>
              <a:buAutoNum type="arabicParenR" startAt="9"/>
              <a:tabLst>
                <a:tab pos="3194685" algn="l"/>
                <a:tab pos="4345940" algn="l"/>
              </a:tabLst>
            </a:pP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Almanca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Zümresi:</a:t>
            </a:r>
            <a:endParaRPr sz="2000">
              <a:latin typeface="Arial"/>
              <a:cs typeface="Arial"/>
            </a:endParaRPr>
          </a:p>
          <a:p>
            <a:pPr marL="440690" marR="433070" indent="736600">
              <a:lnSpc>
                <a:spcPct val="125000"/>
              </a:lnSpc>
            </a:pP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İzmir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FFFAF0"/>
                </a:solidFill>
                <a:latin typeface="Arial"/>
                <a:cs typeface="Arial"/>
              </a:rPr>
              <a:t>Atatürk</a:t>
            </a:r>
            <a:r>
              <a:rPr sz="2000" spc="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Lisesi Almanca</a:t>
            </a:r>
            <a:r>
              <a:rPr sz="2000" spc="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Öğretmeni: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 Arzu</a:t>
            </a:r>
            <a:r>
              <a:rPr sz="2000" spc="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AF0"/>
                </a:solidFill>
                <a:latin typeface="Arial"/>
                <a:cs typeface="Arial"/>
              </a:rPr>
              <a:t>İRAT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Kırklareli </a:t>
            </a:r>
            <a:r>
              <a:rPr sz="2000" spc="-45" dirty="0">
                <a:solidFill>
                  <a:srgbClr val="FFFAF0"/>
                </a:solidFill>
                <a:latin typeface="Arial"/>
                <a:cs typeface="Arial"/>
              </a:rPr>
              <a:t>TOBB</a:t>
            </a:r>
            <a:r>
              <a:rPr sz="2000" spc="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AF0"/>
                </a:solidFill>
                <a:latin typeface="Arial"/>
                <a:cs typeface="Arial"/>
              </a:rPr>
              <a:t>Anadolu</a:t>
            </a:r>
            <a:r>
              <a:rPr sz="2000" spc="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Lisesi</a:t>
            </a:r>
            <a:r>
              <a:rPr sz="2000" spc="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Almanca</a:t>
            </a:r>
            <a:r>
              <a:rPr sz="2000" spc="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Öğretmeni:</a:t>
            </a:r>
            <a:r>
              <a:rPr sz="2000" spc="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Esin</a:t>
            </a:r>
            <a:r>
              <a:rPr sz="2000" spc="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CİHAN</a:t>
            </a:r>
            <a:endParaRPr sz="2000">
              <a:latin typeface="Arial"/>
              <a:cs typeface="Arial"/>
            </a:endParaRPr>
          </a:p>
          <a:p>
            <a:pPr marL="2231390" indent="-431800">
              <a:lnSpc>
                <a:spcPct val="100000"/>
              </a:lnSpc>
              <a:spcBef>
                <a:spcPts val="600"/>
              </a:spcBef>
              <a:buAutoNum type="arabicParenR" startAt="10"/>
              <a:tabLst>
                <a:tab pos="2232025" algn="l"/>
              </a:tabLst>
            </a:pPr>
            <a:r>
              <a:rPr sz="2000" spc="50" dirty="0">
                <a:solidFill>
                  <a:srgbClr val="FFFAF0"/>
                </a:solidFill>
                <a:latin typeface="Arial"/>
                <a:cs typeface="Arial"/>
              </a:rPr>
              <a:t>Din</a:t>
            </a:r>
            <a:r>
              <a:rPr sz="2000" spc="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FFAF0"/>
                </a:solidFill>
                <a:latin typeface="Arial"/>
                <a:cs typeface="Arial"/>
              </a:rPr>
              <a:t>Kültürü</a:t>
            </a:r>
            <a:r>
              <a:rPr sz="2000" spc="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ve</a:t>
            </a:r>
            <a:r>
              <a:rPr sz="2000" spc="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Ahlak</a:t>
            </a:r>
            <a:r>
              <a:rPr sz="2000" spc="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Bilgisi</a:t>
            </a:r>
            <a:r>
              <a:rPr sz="2000" spc="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Zümresi:</a:t>
            </a:r>
            <a:endParaRPr sz="2000">
              <a:latin typeface="Arial"/>
              <a:cs typeface="Arial"/>
            </a:endParaRPr>
          </a:p>
          <a:p>
            <a:pPr marL="372110" marR="363855" indent="-635" algn="ctr">
              <a:lnSpc>
                <a:spcPct val="125000"/>
              </a:lnSpc>
            </a:pP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İzmir</a:t>
            </a:r>
            <a:r>
              <a:rPr sz="2000" spc="-2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FFFAF0"/>
                </a:solidFill>
                <a:latin typeface="Arial"/>
                <a:cs typeface="Arial"/>
              </a:rPr>
              <a:t>Atatürk</a:t>
            </a:r>
            <a:r>
              <a:rPr sz="2000" spc="-2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Lisesi</a:t>
            </a:r>
            <a:r>
              <a:rPr sz="2000" spc="-2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AF0"/>
                </a:solidFill>
                <a:latin typeface="Arial"/>
                <a:cs typeface="Arial"/>
              </a:rPr>
              <a:t>DKAB</a:t>
            </a:r>
            <a:r>
              <a:rPr sz="2000" spc="-2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Öğretmeni:</a:t>
            </a:r>
            <a:r>
              <a:rPr sz="2000" spc="-2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N.</a:t>
            </a:r>
            <a:r>
              <a:rPr sz="2000" spc="-2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Zeynep</a:t>
            </a:r>
            <a:r>
              <a:rPr sz="2000" spc="-2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Sidar</a:t>
            </a:r>
            <a:r>
              <a:rPr sz="2000" spc="-2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ALTIN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Kırklareli</a:t>
            </a:r>
            <a:r>
              <a:rPr sz="2000" spc="-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AF0"/>
                </a:solidFill>
                <a:latin typeface="Arial"/>
                <a:cs typeface="Arial"/>
              </a:rPr>
              <a:t>TOBB</a:t>
            </a:r>
            <a:r>
              <a:rPr sz="2000" spc="-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AF0"/>
                </a:solidFill>
                <a:latin typeface="Arial"/>
                <a:cs typeface="Arial"/>
              </a:rPr>
              <a:t>Anadolu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 Lisesi</a:t>
            </a:r>
            <a:r>
              <a:rPr sz="2000" spc="-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AF0"/>
                </a:solidFill>
                <a:latin typeface="Arial"/>
                <a:cs typeface="Arial"/>
              </a:rPr>
              <a:t>DKAB</a:t>
            </a:r>
            <a:r>
              <a:rPr sz="2000" spc="-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Öğretmeni: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 Zeynep</a:t>
            </a:r>
            <a:r>
              <a:rPr sz="2000" spc="-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AF0"/>
                </a:solidFill>
                <a:latin typeface="Arial"/>
                <a:cs typeface="Arial"/>
              </a:rPr>
              <a:t>M.</a:t>
            </a:r>
            <a:r>
              <a:rPr sz="2000" spc="-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AF0"/>
                </a:solidFill>
                <a:latin typeface="Arial"/>
                <a:cs typeface="Arial"/>
              </a:rPr>
              <a:t>CAN</a:t>
            </a:r>
            <a:endParaRPr sz="2000">
              <a:latin typeface="Arial"/>
              <a:cs typeface="Arial"/>
            </a:endParaRPr>
          </a:p>
          <a:p>
            <a:pPr marL="1144905" marR="863600" indent="-274320">
              <a:lnSpc>
                <a:spcPct val="125000"/>
              </a:lnSpc>
              <a:buAutoNum type="arabicParenR" startAt="11"/>
              <a:tabLst>
                <a:tab pos="1303020" algn="l"/>
              </a:tabLst>
            </a:pP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Rehberlik</a:t>
            </a:r>
            <a:r>
              <a:rPr sz="2000" spc="9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ve</a:t>
            </a:r>
            <a:r>
              <a:rPr sz="2000" spc="10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Psikolojik</a:t>
            </a:r>
            <a:r>
              <a:rPr sz="2000" spc="10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Danışma</a:t>
            </a:r>
            <a:r>
              <a:rPr sz="2000" spc="10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Hizmetleri</a:t>
            </a:r>
            <a:r>
              <a:rPr sz="2000" spc="10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Zümresi: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İzmir</a:t>
            </a:r>
            <a:r>
              <a:rPr sz="2000" spc="-1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FFFAF0"/>
                </a:solidFill>
                <a:latin typeface="Arial"/>
                <a:cs typeface="Arial"/>
              </a:rPr>
              <a:t>Atatürk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Lisesi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Rehber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Öğretmeni: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İlkay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 UYSAL</a:t>
            </a:r>
            <a:endParaRPr sz="2000">
              <a:latin typeface="Arial"/>
              <a:cs typeface="Arial"/>
            </a:endParaRPr>
          </a:p>
          <a:p>
            <a:pPr marL="54864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Kırklareli</a:t>
            </a:r>
            <a:r>
              <a:rPr sz="2000" spc="3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AF0"/>
                </a:solidFill>
                <a:latin typeface="Arial"/>
                <a:cs typeface="Arial"/>
              </a:rPr>
              <a:t>TOBB</a:t>
            </a:r>
            <a:r>
              <a:rPr sz="2000" spc="3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AF0"/>
                </a:solidFill>
                <a:latin typeface="Arial"/>
                <a:cs typeface="Arial"/>
              </a:rPr>
              <a:t>Anadolu</a:t>
            </a:r>
            <a:r>
              <a:rPr sz="2000" spc="3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Lisesi</a:t>
            </a:r>
            <a:r>
              <a:rPr sz="2000" spc="3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Rehber</a:t>
            </a:r>
            <a:r>
              <a:rPr sz="2000" spc="3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Öğretmeni:</a:t>
            </a:r>
            <a:r>
              <a:rPr sz="2000" spc="3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Melis</a:t>
            </a:r>
            <a:r>
              <a:rPr sz="2000" spc="3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AF0"/>
                </a:solidFill>
                <a:latin typeface="Arial"/>
                <a:cs typeface="Arial"/>
              </a:rPr>
              <a:t>TEKE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16183" y="6746100"/>
            <a:ext cx="28575" cy="569595"/>
          </a:xfrm>
          <a:custGeom>
            <a:avLst/>
            <a:gdLst/>
            <a:ahLst/>
            <a:cxnLst/>
            <a:rect l="l" t="t" r="r" b="b"/>
            <a:pathLst>
              <a:path w="28575" h="569595">
                <a:moveTo>
                  <a:pt x="0" y="0"/>
                </a:moveTo>
                <a:lnTo>
                  <a:pt x="28574" y="0"/>
                </a:lnTo>
                <a:lnTo>
                  <a:pt x="28574" y="569099"/>
                </a:lnTo>
                <a:lnTo>
                  <a:pt x="0" y="569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30433" y="6903863"/>
            <a:ext cx="9525" cy="411480"/>
          </a:xfrm>
          <a:custGeom>
            <a:avLst/>
            <a:gdLst/>
            <a:ahLst/>
            <a:cxnLst/>
            <a:rect l="l" t="t" r="r" b="b"/>
            <a:pathLst>
              <a:path w="9525" h="411479">
                <a:moveTo>
                  <a:pt x="9524" y="411336"/>
                </a:moveTo>
                <a:lnTo>
                  <a:pt x="0" y="411336"/>
                </a:lnTo>
                <a:lnTo>
                  <a:pt x="0" y="0"/>
                </a:lnTo>
                <a:lnTo>
                  <a:pt x="9524" y="0"/>
                </a:lnTo>
                <a:lnTo>
                  <a:pt x="9524" y="411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3457" y="0"/>
            <a:ext cx="2544445" cy="1160780"/>
          </a:xfrm>
          <a:custGeom>
            <a:avLst/>
            <a:gdLst/>
            <a:ahLst/>
            <a:cxnLst/>
            <a:rect l="l" t="t" r="r" b="b"/>
            <a:pathLst>
              <a:path w="2544445" h="1160780">
                <a:moveTo>
                  <a:pt x="0" y="0"/>
                </a:moveTo>
                <a:lnTo>
                  <a:pt x="2544377" y="0"/>
                </a:lnTo>
                <a:lnTo>
                  <a:pt x="1272188" y="11603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63783" y="6593699"/>
            <a:ext cx="28575" cy="721995"/>
          </a:xfrm>
          <a:custGeom>
            <a:avLst/>
            <a:gdLst/>
            <a:ahLst/>
            <a:cxnLst/>
            <a:rect l="l" t="t" r="r" b="b"/>
            <a:pathLst>
              <a:path w="28575" h="721995">
                <a:moveTo>
                  <a:pt x="28574" y="721500"/>
                </a:moveTo>
                <a:lnTo>
                  <a:pt x="0" y="721500"/>
                </a:lnTo>
                <a:lnTo>
                  <a:pt x="0" y="0"/>
                </a:lnTo>
                <a:lnTo>
                  <a:pt x="28574" y="0"/>
                </a:lnTo>
                <a:lnTo>
                  <a:pt x="28574" y="721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0697" y="1761414"/>
            <a:ext cx="8984303" cy="2991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ZÜMRELERİMİZ: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 dirty="0">
              <a:latin typeface="Arial"/>
              <a:cs typeface="Arial"/>
            </a:endParaRPr>
          </a:p>
          <a:p>
            <a:pPr marL="3041015" indent="-431800">
              <a:lnSpc>
                <a:spcPct val="100000"/>
              </a:lnSpc>
              <a:spcBef>
                <a:spcPts val="5"/>
              </a:spcBef>
              <a:buAutoNum type="arabicParenR" startAt="12"/>
              <a:tabLst>
                <a:tab pos="3041650" algn="l"/>
              </a:tabLst>
            </a:pP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Beden</a:t>
            </a:r>
            <a:r>
              <a:rPr sz="2000" spc="15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Eğitimi</a:t>
            </a:r>
            <a:r>
              <a:rPr sz="2000" spc="15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Zümresi:</a:t>
            </a:r>
            <a:endParaRPr sz="2000" dirty="0">
              <a:latin typeface="Arial"/>
              <a:cs typeface="Arial"/>
            </a:endParaRPr>
          </a:p>
          <a:p>
            <a:pPr marL="12700" marR="5080" indent="753110">
              <a:lnSpc>
                <a:spcPct val="125000"/>
              </a:lnSpc>
            </a:pP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İzmir</a:t>
            </a:r>
            <a:r>
              <a:rPr sz="2000" spc="-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FFFAF0"/>
                </a:solidFill>
                <a:latin typeface="Arial"/>
                <a:cs typeface="Arial"/>
              </a:rPr>
              <a:t>Atatürk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 Lisesi Beden Eğitimi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Öğretmeni: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 Uzay 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ELMAS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Kırklareli</a:t>
            </a:r>
            <a:r>
              <a:rPr sz="2000" spc="3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AF0"/>
                </a:solidFill>
                <a:latin typeface="Arial"/>
                <a:cs typeface="Arial"/>
              </a:rPr>
              <a:t>TOBB</a:t>
            </a:r>
            <a:r>
              <a:rPr sz="2000" spc="3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AF0"/>
                </a:solidFill>
                <a:latin typeface="Arial"/>
                <a:cs typeface="Arial"/>
              </a:rPr>
              <a:t>Anadolu</a:t>
            </a:r>
            <a:r>
              <a:rPr sz="2000" spc="4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Lisesi</a:t>
            </a:r>
            <a:r>
              <a:rPr sz="2000" spc="3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Beden</a:t>
            </a:r>
            <a:r>
              <a:rPr sz="2000" spc="3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Eğitimi</a:t>
            </a:r>
            <a:r>
              <a:rPr sz="2000" spc="4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Öğretmeni:</a:t>
            </a:r>
            <a:r>
              <a:rPr sz="2000" spc="3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FFFAF0"/>
                </a:solidFill>
                <a:latin typeface="Arial"/>
                <a:cs typeface="Arial"/>
              </a:rPr>
              <a:t>Murat</a:t>
            </a:r>
            <a:r>
              <a:rPr sz="2000" spc="4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AF0"/>
                </a:solidFill>
                <a:latin typeface="Arial"/>
                <a:cs typeface="Arial"/>
              </a:rPr>
              <a:t>SEZGİN</a:t>
            </a:r>
            <a:endParaRPr sz="2000" dirty="0">
              <a:latin typeface="Arial"/>
              <a:cs typeface="Arial"/>
            </a:endParaRPr>
          </a:p>
          <a:p>
            <a:pPr marL="3470275" indent="-431800">
              <a:lnSpc>
                <a:spcPct val="100000"/>
              </a:lnSpc>
              <a:spcBef>
                <a:spcPts val="600"/>
              </a:spcBef>
              <a:buAutoNum type="arabicParenR" startAt="13"/>
              <a:tabLst>
                <a:tab pos="3470910" algn="l"/>
                <a:tab pos="4303395" algn="l"/>
              </a:tabLst>
            </a:pPr>
            <a:r>
              <a:rPr sz="2000" spc="40" dirty="0">
                <a:solidFill>
                  <a:srgbClr val="FFFAF0"/>
                </a:solidFill>
                <a:latin typeface="Arial"/>
                <a:cs typeface="Arial"/>
              </a:rPr>
              <a:t>Müzik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Zümresi:</a:t>
            </a:r>
            <a:endParaRPr sz="2000" dirty="0">
              <a:latin typeface="Arial"/>
              <a:cs typeface="Arial"/>
            </a:endParaRPr>
          </a:p>
          <a:p>
            <a:pPr marL="643890" marR="636270" indent="515620">
              <a:lnSpc>
                <a:spcPct val="125000"/>
              </a:lnSpc>
            </a:pP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İzmir</a:t>
            </a:r>
            <a:r>
              <a:rPr sz="2000" spc="-5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FFFAF0"/>
                </a:solidFill>
                <a:latin typeface="Arial"/>
                <a:cs typeface="Arial"/>
              </a:rPr>
              <a:t>Atatürk</a:t>
            </a:r>
            <a:r>
              <a:rPr sz="2000" spc="-5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Lisesi</a:t>
            </a:r>
            <a:r>
              <a:rPr sz="2000" spc="-5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AF0"/>
                </a:solidFill>
                <a:latin typeface="Arial"/>
                <a:cs typeface="Arial"/>
              </a:rPr>
              <a:t>Müzik</a:t>
            </a:r>
            <a:r>
              <a:rPr sz="2000" spc="-5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Öğretmeni:</a:t>
            </a:r>
            <a:r>
              <a:rPr sz="2000" spc="-5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FFFAF0"/>
                </a:solidFill>
                <a:latin typeface="Arial"/>
                <a:cs typeface="Arial"/>
              </a:rPr>
              <a:t>Selver</a:t>
            </a:r>
            <a:r>
              <a:rPr sz="2000" spc="-5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AF0"/>
                </a:solidFill>
                <a:latin typeface="Arial"/>
                <a:cs typeface="Arial"/>
              </a:rPr>
              <a:t>ERÇEN</a:t>
            </a:r>
            <a:r>
              <a:rPr lang="tr-TR" sz="2000" spc="-1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FFFAF0"/>
                </a:solidFill>
                <a:latin typeface="Arial"/>
                <a:cs typeface="Arial"/>
              </a:rPr>
              <a:t>Kırklareli</a:t>
            </a:r>
            <a:r>
              <a:rPr sz="2000" spc="-2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AF0"/>
                </a:solidFill>
                <a:latin typeface="Arial"/>
                <a:cs typeface="Arial"/>
              </a:rPr>
              <a:t>TOBB</a:t>
            </a:r>
            <a:r>
              <a:rPr sz="2000" spc="-2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AF0"/>
                </a:solidFill>
                <a:latin typeface="Arial"/>
                <a:cs typeface="Arial"/>
              </a:rPr>
              <a:t>Anadolu</a:t>
            </a:r>
            <a:r>
              <a:rPr sz="2000" spc="-2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AF0"/>
                </a:solidFill>
                <a:latin typeface="Arial"/>
                <a:cs typeface="Arial"/>
              </a:rPr>
              <a:t>Lisesi</a:t>
            </a:r>
            <a:r>
              <a:rPr sz="2000" spc="-20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AF0"/>
                </a:solidFill>
                <a:latin typeface="Arial"/>
                <a:cs typeface="Arial"/>
              </a:rPr>
              <a:t>Müzik</a:t>
            </a:r>
            <a:r>
              <a:rPr sz="2000" spc="-25" dirty="0">
                <a:solidFill>
                  <a:srgbClr val="FFFAF0"/>
                </a:solidFill>
                <a:latin typeface="Arial"/>
                <a:cs typeface="Arial"/>
              </a:rPr>
              <a:t> </a:t>
            </a:r>
            <a:r>
              <a:rPr sz="2000" spc="55" dirty="0" err="1">
                <a:solidFill>
                  <a:srgbClr val="FFFAF0"/>
                </a:solidFill>
                <a:latin typeface="Arial"/>
                <a:cs typeface="Arial"/>
              </a:rPr>
              <a:t>Öğretmeni</a:t>
            </a:r>
            <a:r>
              <a:rPr sz="2000" spc="55" dirty="0">
                <a:solidFill>
                  <a:srgbClr val="FFFAF0"/>
                </a:solidFill>
                <a:latin typeface="Arial"/>
                <a:cs typeface="Arial"/>
              </a:rPr>
              <a:t>:</a:t>
            </a:r>
            <a:r>
              <a:rPr lang="tr-TR" sz="2000" spc="-10" dirty="0">
                <a:solidFill>
                  <a:srgbClr val="FFFAF0"/>
                </a:solidFill>
                <a:latin typeface="Arial"/>
                <a:cs typeface="Arial"/>
              </a:rPr>
              <a:t>Şafak ERKİNER</a:t>
            </a:r>
          </a:p>
        </p:txBody>
      </p:sp>
      <p:sp>
        <p:nvSpPr>
          <p:cNvPr id="5" name="object 5"/>
          <p:cNvSpPr/>
          <p:nvPr/>
        </p:nvSpPr>
        <p:spPr>
          <a:xfrm>
            <a:off x="5016183" y="6746099"/>
            <a:ext cx="28575" cy="569595"/>
          </a:xfrm>
          <a:custGeom>
            <a:avLst/>
            <a:gdLst/>
            <a:ahLst/>
            <a:cxnLst/>
            <a:rect l="l" t="t" r="r" b="b"/>
            <a:pathLst>
              <a:path w="28575" h="569595">
                <a:moveTo>
                  <a:pt x="0" y="0"/>
                </a:moveTo>
                <a:lnTo>
                  <a:pt x="28574" y="0"/>
                </a:lnTo>
                <a:lnTo>
                  <a:pt x="28574" y="569100"/>
                </a:lnTo>
                <a:lnTo>
                  <a:pt x="0" y="569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30433" y="6903863"/>
            <a:ext cx="9525" cy="411480"/>
          </a:xfrm>
          <a:custGeom>
            <a:avLst/>
            <a:gdLst/>
            <a:ahLst/>
            <a:cxnLst/>
            <a:rect l="l" t="t" r="r" b="b"/>
            <a:pathLst>
              <a:path w="9525" h="411479">
                <a:moveTo>
                  <a:pt x="9524" y="411336"/>
                </a:moveTo>
                <a:lnTo>
                  <a:pt x="0" y="411336"/>
                </a:lnTo>
                <a:lnTo>
                  <a:pt x="0" y="0"/>
                </a:lnTo>
                <a:lnTo>
                  <a:pt x="9524" y="0"/>
                </a:lnTo>
                <a:lnTo>
                  <a:pt x="9524" y="411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5250" y="5133263"/>
            <a:ext cx="4410075" cy="47625"/>
          </a:xfrm>
          <a:custGeom>
            <a:avLst/>
            <a:gdLst/>
            <a:ahLst/>
            <a:cxnLst/>
            <a:rect l="l" t="t" r="r" b="b"/>
            <a:pathLst>
              <a:path w="4410075" h="47625">
                <a:moveTo>
                  <a:pt x="0" y="47624"/>
                </a:moveTo>
                <a:lnTo>
                  <a:pt x="0" y="0"/>
                </a:lnTo>
                <a:lnTo>
                  <a:pt x="4410074" y="0"/>
                </a:lnTo>
                <a:lnTo>
                  <a:pt x="4410074" y="47624"/>
                </a:lnTo>
                <a:lnTo>
                  <a:pt x="0" y="47624"/>
                </a:lnTo>
                <a:close/>
              </a:path>
            </a:pathLst>
          </a:custGeom>
          <a:solidFill>
            <a:srgbClr val="D0F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77650" y="5285663"/>
            <a:ext cx="4410075" cy="47625"/>
          </a:xfrm>
          <a:custGeom>
            <a:avLst/>
            <a:gdLst/>
            <a:ahLst/>
            <a:cxnLst/>
            <a:rect l="l" t="t" r="r" b="b"/>
            <a:pathLst>
              <a:path w="4410075" h="47625">
                <a:moveTo>
                  <a:pt x="0" y="47624"/>
                </a:moveTo>
                <a:lnTo>
                  <a:pt x="0" y="0"/>
                </a:lnTo>
                <a:lnTo>
                  <a:pt x="4410074" y="0"/>
                </a:lnTo>
                <a:lnTo>
                  <a:pt x="4410074" y="47624"/>
                </a:lnTo>
                <a:lnTo>
                  <a:pt x="0" y="47624"/>
                </a:lnTo>
                <a:close/>
              </a:path>
            </a:pathLst>
          </a:custGeom>
          <a:solidFill>
            <a:srgbClr val="D0FE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5781675" cy="7315200"/>
            <a:chOff x="0" y="1"/>
            <a:chExt cx="5781675" cy="73152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4867275" cy="3010535"/>
            </a:xfrm>
            <a:custGeom>
              <a:avLst/>
              <a:gdLst/>
              <a:ahLst/>
              <a:cxnLst/>
              <a:rect l="l" t="t" r="r" b="b"/>
              <a:pathLst>
                <a:path w="4867275" h="3010535">
                  <a:moveTo>
                    <a:pt x="4866970" y="0"/>
                  </a:moveTo>
                  <a:lnTo>
                    <a:pt x="1856581" y="3010389"/>
                  </a:lnTo>
                  <a:lnTo>
                    <a:pt x="0" y="1153807"/>
                  </a:lnTo>
                  <a:lnTo>
                    <a:pt x="0" y="0"/>
                  </a:lnTo>
                  <a:lnTo>
                    <a:pt x="4866970" y="0"/>
                  </a:lnTo>
                  <a:close/>
                </a:path>
              </a:pathLst>
            </a:custGeom>
            <a:solidFill>
              <a:srgbClr val="46AC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0179" y="12"/>
              <a:ext cx="5411470" cy="7116445"/>
            </a:xfrm>
            <a:custGeom>
              <a:avLst/>
              <a:gdLst/>
              <a:ahLst/>
              <a:cxnLst/>
              <a:rect l="l" t="t" r="r" b="b"/>
              <a:pathLst>
                <a:path w="5411470" h="7116445">
                  <a:moveTo>
                    <a:pt x="4053852" y="1601152"/>
                  </a:moveTo>
                  <a:lnTo>
                    <a:pt x="4025277" y="1601152"/>
                  </a:lnTo>
                  <a:lnTo>
                    <a:pt x="4025277" y="7116127"/>
                  </a:lnTo>
                  <a:lnTo>
                    <a:pt x="4053852" y="7116127"/>
                  </a:lnTo>
                  <a:lnTo>
                    <a:pt x="4053852" y="1601152"/>
                  </a:lnTo>
                  <a:close/>
                </a:path>
                <a:path w="5411470" h="7116445">
                  <a:moveTo>
                    <a:pt x="5411190" y="0"/>
                  </a:moveTo>
                  <a:lnTo>
                    <a:pt x="0" y="0"/>
                  </a:lnTo>
                  <a:lnTo>
                    <a:pt x="2705595" y="2705582"/>
                  </a:lnTo>
                  <a:lnTo>
                    <a:pt x="5411190" y="0"/>
                  </a:lnTo>
                  <a:close/>
                </a:path>
              </a:pathLst>
            </a:custGeom>
            <a:solidFill>
              <a:srgbClr val="1B7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6434" y="1601234"/>
              <a:ext cx="227696" cy="22771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460" marR="116839" indent="633730">
              <a:lnSpc>
                <a:spcPct val="116700"/>
              </a:lnSpc>
              <a:spcBef>
                <a:spcPts val="95"/>
              </a:spcBef>
            </a:pPr>
            <a:r>
              <a:rPr spc="-150" dirty="0"/>
              <a:t>1.</a:t>
            </a:r>
            <a:r>
              <a:rPr spc="-85" dirty="0"/>
              <a:t> </a:t>
            </a:r>
            <a:r>
              <a:rPr spc="-10" dirty="0"/>
              <a:t>Yapılacak </a:t>
            </a:r>
            <a:r>
              <a:rPr dirty="0"/>
              <a:t>çalışmaların</a:t>
            </a:r>
            <a:r>
              <a:rPr spc="80" dirty="0"/>
              <a:t> </a:t>
            </a:r>
            <a:r>
              <a:rPr spc="-10" dirty="0"/>
              <a:t>hedef</a:t>
            </a:r>
          </a:p>
          <a:p>
            <a:pPr marL="12065" marR="5080" algn="ctr">
              <a:lnSpc>
                <a:spcPts val="4200"/>
              </a:lnSpc>
              <a:spcBef>
                <a:spcPts val="100"/>
              </a:spcBef>
            </a:pPr>
            <a:r>
              <a:rPr dirty="0"/>
              <a:t>ve</a:t>
            </a:r>
            <a:r>
              <a:rPr spc="-175" dirty="0"/>
              <a:t> </a:t>
            </a:r>
            <a:r>
              <a:rPr spc="-10" dirty="0"/>
              <a:t>performans göstergelerini </a:t>
            </a:r>
            <a:r>
              <a:rPr dirty="0"/>
              <a:t>içeren</a:t>
            </a:r>
            <a:r>
              <a:rPr spc="-100" dirty="0"/>
              <a:t> </a:t>
            </a:r>
            <a:r>
              <a:rPr dirty="0"/>
              <a:t>“ortak</a:t>
            </a:r>
            <a:r>
              <a:rPr spc="-100" dirty="0"/>
              <a:t> </a:t>
            </a:r>
            <a:r>
              <a:rPr spc="-10" dirty="0"/>
              <a:t>eylem planı” çalışmalarımız: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64099" y="1528115"/>
            <a:ext cx="4274820" cy="178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000" b="0" dirty="0">
                <a:solidFill>
                  <a:srgbClr val="1B7894"/>
                </a:solidFill>
                <a:latin typeface="Arial"/>
                <a:cs typeface="Arial"/>
              </a:rPr>
              <a:t>2022/2023</a:t>
            </a:r>
            <a:r>
              <a:rPr sz="2000" b="0" spc="13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1B7894"/>
                </a:solidFill>
                <a:latin typeface="Arial"/>
                <a:cs typeface="Arial"/>
              </a:rPr>
              <a:t>Eğitim</a:t>
            </a:r>
            <a:r>
              <a:rPr sz="2000" b="0" spc="13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b="0" spc="65" dirty="0">
                <a:solidFill>
                  <a:srgbClr val="1B7894"/>
                </a:solidFill>
                <a:latin typeface="Arial"/>
                <a:cs typeface="Arial"/>
              </a:rPr>
              <a:t>Öğretim</a:t>
            </a:r>
            <a:r>
              <a:rPr sz="2000" b="0" spc="13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1B7894"/>
                </a:solidFill>
                <a:latin typeface="Arial"/>
                <a:cs typeface="Arial"/>
              </a:rPr>
              <a:t>Yılının, </a:t>
            </a:r>
            <a:r>
              <a:rPr sz="2000" b="0" dirty="0">
                <a:solidFill>
                  <a:srgbClr val="1B7894"/>
                </a:solidFill>
                <a:latin typeface="Arial"/>
                <a:cs typeface="Arial"/>
              </a:rPr>
              <a:t>Eylül'de</a:t>
            </a:r>
            <a:r>
              <a:rPr sz="2000" b="0" spc="12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1B7894"/>
                </a:solidFill>
                <a:latin typeface="Arial"/>
                <a:cs typeface="Arial"/>
              </a:rPr>
              <a:t>başlamasıyla</a:t>
            </a:r>
            <a:r>
              <a:rPr sz="2000" b="0" spc="13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b="0" spc="55" dirty="0">
                <a:solidFill>
                  <a:srgbClr val="1B7894"/>
                </a:solidFill>
                <a:latin typeface="Arial"/>
                <a:cs typeface="Arial"/>
              </a:rPr>
              <a:t>beraber </a:t>
            </a:r>
            <a:r>
              <a:rPr sz="2000" b="0" dirty="0">
                <a:solidFill>
                  <a:srgbClr val="1B7894"/>
                </a:solidFill>
                <a:latin typeface="Arial"/>
                <a:cs typeface="Arial"/>
              </a:rPr>
              <a:t>okullarımız,</a:t>
            </a:r>
            <a:r>
              <a:rPr sz="2000" b="0" spc="10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b="0" spc="75" dirty="0">
                <a:solidFill>
                  <a:srgbClr val="1B7894"/>
                </a:solidFill>
                <a:latin typeface="Arial"/>
                <a:cs typeface="Arial"/>
              </a:rPr>
              <a:t>programa</a:t>
            </a:r>
            <a:r>
              <a:rPr sz="2000" b="0" spc="10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b="0" spc="60" dirty="0">
                <a:solidFill>
                  <a:srgbClr val="1B7894"/>
                </a:solidFill>
                <a:latin typeface="Arial"/>
                <a:cs typeface="Arial"/>
              </a:rPr>
              <a:t>dahil</a:t>
            </a:r>
            <a:r>
              <a:rPr sz="2000" b="0" spc="10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b="0" spc="40" dirty="0">
                <a:solidFill>
                  <a:srgbClr val="1B7894"/>
                </a:solidFill>
                <a:latin typeface="Arial"/>
                <a:cs typeface="Arial"/>
              </a:rPr>
              <a:t>olan </a:t>
            </a:r>
            <a:r>
              <a:rPr sz="2000" b="0" spc="70" dirty="0">
                <a:solidFill>
                  <a:srgbClr val="1B7894"/>
                </a:solidFill>
                <a:latin typeface="Arial"/>
                <a:cs typeface="Arial"/>
              </a:rPr>
              <a:t>zümre</a:t>
            </a:r>
            <a:r>
              <a:rPr sz="2000" b="0" spc="21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1B7894"/>
                </a:solidFill>
                <a:latin typeface="Arial"/>
                <a:cs typeface="Arial"/>
              </a:rPr>
              <a:t>başkanlarının</a:t>
            </a:r>
            <a:r>
              <a:rPr sz="2000" b="0" spc="21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1B7894"/>
                </a:solidFill>
                <a:latin typeface="Arial"/>
                <a:cs typeface="Arial"/>
              </a:rPr>
              <a:t>katılımıyla</a:t>
            </a:r>
            <a:r>
              <a:rPr sz="2000" b="0" spc="21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b="0" spc="50" dirty="0">
                <a:solidFill>
                  <a:srgbClr val="1B7894"/>
                </a:solidFill>
                <a:latin typeface="Arial"/>
                <a:cs typeface="Arial"/>
              </a:rPr>
              <a:t>okul </a:t>
            </a:r>
            <a:r>
              <a:rPr sz="2000" b="0" dirty="0">
                <a:solidFill>
                  <a:srgbClr val="1B7894"/>
                </a:solidFill>
                <a:latin typeface="Arial"/>
                <a:cs typeface="Arial"/>
              </a:rPr>
              <a:t>içi</a:t>
            </a:r>
            <a:r>
              <a:rPr sz="2000" b="0" spc="2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1B7894"/>
                </a:solidFill>
                <a:latin typeface="Arial"/>
                <a:cs typeface="Arial"/>
              </a:rPr>
              <a:t>ilk</a:t>
            </a:r>
            <a:r>
              <a:rPr sz="2000" b="0" spc="2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b="0" spc="55" dirty="0">
                <a:solidFill>
                  <a:srgbClr val="1B7894"/>
                </a:solidFill>
                <a:latin typeface="Arial"/>
                <a:cs typeface="Arial"/>
              </a:rPr>
              <a:t>toplantılarını</a:t>
            </a:r>
            <a:r>
              <a:rPr sz="2000" b="0" spc="3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1B7894"/>
                </a:solidFill>
                <a:latin typeface="Arial"/>
                <a:cs typeface="Arial"/>
              </a:rPr>
              <a:t>yapmışlardır.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4713" y="3762364"/>
            <a:ext cx="4155440" cy="284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  <a:tabLst>
                <a:tab pos="1431290" algn="l"/>
                <a:tab pos="2698115" algn="l"/>
              </a:tabLst>
            </a:pP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Eylül</a:t>
            </a:r>
            <a:r>
              <a:rPr sz="2000" spc="4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ayı</a:t>
            </a:r>
            <a:r>
              <a:rPr sz="2000" spc="4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içerisinde,</a:t>
            </a:r>
            <a:r>
              <a:rPr sz="2000" spc="4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Arial"/>
                <a:cs typeface="Arial"/>
              </a:rPr>
              <a:t>okullarımız,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karşılıklı</a:t>
            </a:r>
            <a:r>
              <a:rPr sz="2000" spc="114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çevrimiçi</a:t>
            </a:r>
            <a:r>
              <a:rPr sz="2000" spc="114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1B7894"/>
                </a:solidFill>
                <a:latin typeface="Arial"/>
                <a:cs typeface="Arial"/>
              </a:rPr>
              <a:t>ortak</a:t>
            </a:r>
            <a:r>
              <a:rPr sz="2000" spc="114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Arial"/>
                <a:cs typeface="Arial"/>
              </a:rPr>
              <a:t>zümre </a:t>
            </a:r>
            <a:r>
              <a:rPr sz="2000" spc="45" dirty="0">
                <a:solidFill>
                  <a:srgbClr val="1B7894"/>
                </a:solidFill>
                <a:latin typeface="Arial"/>
                <a:cs typeface="Arial"/>
              </a:rPr>
              <a:t>toplantıları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	yaparak,</a:t>
            </a:r>
            <a:r>
              <a:rPr sz="2000" spc="6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1B7894"/>
                </a:solidFill>
                <a:latin typeface="Arial"/>
                <a:cs typeface="Arial"/>
              </a:rPr>
              <a:t>bir</a:t>
            </a:r>
            <a:r>
              <a:rPr sz="2000" spc="6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1B7894"/>
                </a:solidFill>
                <a:latin typeface="Arial"/>
                <a:cs typeface="Arial"/>
              </a:rPr>
              <a:t>eğitim </a:t>
            </a:r>
            <a:r>
              <a:rPr sz="2000" spc="80" dirty="0">
                <a:solidFill>
                  <a:srgbClr val="1B7894"/>
                </a:solidFill>
                <a:latin typeface="Arial"/>
                <a:cs typeface="Arial"/>
              </a:rPr>
              <a:t>öğretim</a:t>
            </a:r>
            <a:r>
              <a:rPr sz="2000" spc="3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yılı</a:t>
            </a:r>
            <a:r>
              <a:rPr sz="2000" spc="3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boyunca,</a:t>
            </a:r>
            <a:r>
              <a:rPr sz="2000" spc="3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1B7894"/>
                </a:solidFill>
                <a:latin typeface="Arial"/>
                <a:cs typeface="Arial"/>
              </a:rPr>
              <a:t>ortak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yapacakları</a:t>
            </a:r>
            <a:r>
              <a:rPr sz="2000" spc="14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çalışmalar</a:t>
            </a:r>
            <a:r>
              <a:rPr sz="2000" spc="14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ile</a:t>
            </a:r>
            <a:r>
              <a:rPr sz="2000" spc="15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B7894"/>
                </a:solidFill>
                <a:latin typeface="Arial"/>
                <a:cs typeface="Arial"/>
              </a:rPr>
              <a:t>ilgili </a:t>
            </a:r>
            <a:r>
              <a:rPr sz="2000" spc="45" dirty="0">
                <a:solidFill>
                  <a:srgbClr val="1B7894"/>
                </a:solidFill>
                <a:latin typeface="Arial"/>
                <a:cs typeface="Arial"/>
              </a:rPr>
              <a:t>kararlarını</a:t>
            </a:r>
            <a:r>
              <a:rPr sz="2000" spc="114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almışlar</a:t>
            </a:r>
            <a:r>
              <a:rPr sz="2000" spc="114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1B7894"/>
                </a:solidFill>
                <a:latin typeface="Arial"/>
                <a:cs typeface="Arial"/>
              </a:rPr>
              <a:t>ve</a:t>
            </a:r>
            <a:r>
              <a:rPr sz="2000" dirty="0">
                <a:solidFill>
                  <a:srgbClr val="1B7894"/>
                </a:solidFill>
                <a:latin typeface="Arial"/>
                <a:cs typeface="Arial"/>
              </a:rPr>
              <a:t>	</a:t>
            </a:r>
            <a:r>
              <a:rPr sz="2000" spc="80" dirty="0">
                <a:solidFill>
                  <a:srgbClr val="1B7894"/>
                </a:solidFill>
                <a:latin typeface="Arial"/>
                <a:cs typeface="Arial"/>
              </a:rPr>
              <a:t>ortak</a:t>
            </a:r>
            <a:r>
              <a:rPr sz="2000" spc="-3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Arial"/>
                <a:cs typeface="Arial"/>
              </a:rPr>
              <a:t>zümre </a:t>
            </a:r>
            <a:r>
              <a:rPr sz="2000" spc="70" dirty="0">
                <a:solidFill>
                  <a:srgbClr val="1B7894"/>
                </a:solidFill>
                <a:latin typeface="Arial"/>
                <a:cs typeface="Arial"/>
              </a:rPr>
              <a:t>toplantı</a:t>
            </a:r>
            <a:r>
              <a:rPr sz="2000" spc="-3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1B7894"/>
                </a:solidFill>
                <a:latin typeface="Arial"/>
                <a:cs typeface="Arial"/>
              </a:rPr>
              <a:t>tutanaklarını</a:t>
            </a:r>
            <a:r>
              <a:rPr sz="2000" spc="-2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Arial"/>
                <a:cs typeface="Arial"/>
              </a:rPr>
              <a:t>okul </a:t>
            </a:r>
            <a:r>
              <a:rPr sz="2000" spc="55" dirty="0">
                <a:solidFill>
                  <a:srgbClr val="1B7894"/>
                </a:solidFill>
                <a:latin typeface="Arial"/>
                <a:cs typeface="Arial"/>
              </a:rPr>
              <a:t>idarelerine</a:t>
            </a:r>
            <a:r>
              <a:rPr sz="2000" spc="-20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1B7894"/>
                </a:solidFill>
                <a:latin typeface="Arial"/>
                <a:cs typeface="Arial"/>
              </a:rPr>
              <a:t>teslim</a:t>
            </a:r>
            <a:r>
              <a:rPr sz="2000" spc="-15" dirty="0">
                <a:solidFill>
                  <a:srgbClr val="1B7894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1B7894"/>
                </a:solidFill>
                <a:latin typeface="Arial"/>
                <a:cs typeface="Arial"/>
              </a:rPr>
              <a:t>etmişlerdir.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6434" y="3835482"/>
            <a:ext cx="227696" cy="2277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B789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2709</Words>
  <Application>Microsoft Office PowerPoint</Application>
  <PresentationFormat>Özel</PresentationFormat>
  <Paragraphs>217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5" baseType="lpstr">
      <vt:lpstr>Arial</vt:lpstr>
      <vt:lpstr>Lucida Sans Unicode</vt:lpstr>
      <vt:lpstr>Tahoma</vt:lpstr>
      <vt:lpstr>Trebuchet MS</vt:lpstr>
      <vt:lpstr>Office Theme</vt:lpstr>
      <vt:lpstr>T.C. MİLLİ EĞİTİM</vt:lpstr>
      <vt:lpstr>ORTAK OKULLARIMIZ</vt:lpstr>
      <vt:lpstr>SAYILARLA OKULLARIMIZ</vt:lpstr>
      <vt:lpstr>ORTAK OKULLARIMIZDAKİ GÖREV DAĞILIMLARI:</vt:lpstr>
      <vt:lpstr>PowerPoint Sunusu</vt:lpstr>
      <vt:lpstr>PowerPoint Sunusu</vt:lpstr>
      <vt:lpstr>PowerPoint Sunusu</vt:lpstr>
      <vt:lpstr>PowerPoint Sunusu</vt:lpstr>
      <vt:lpstr>2022/2023 Eğitim Öğretim Yılının, Eylül'de başlamasıyla beraber okullarımız, programa dahil olan zümre başkanlarının katılımıyla okul içi ilk toplantılarını yapmışlardır.</vt:lpstr>
      <vt:lpstr>1. Yapılacak çalışmaların hedef</vt:lpstr>
      <vt:lpstr>1. Yapılacak çalışmaların hedef</vt:lpstr>
      <vt:lpstr>2. Öğrenme eksiklikleri ve kayıplarının tespiti ve giderilmesine yönelik planlamalarımız:</vt:lpstr>
      <vt:lpstr>3. Akademik başarıyı artırmaya yönelik planlamalarımız:</vt:lpstr>
      <vt:lpstr>3. Akademik başarıyı artırmaya yönelik planlamalarımız:</vt:lpstr>
      <vt:lpstr>4. Meslektaş öğrenmeleri (öğrenme ortaklıkları) planlamalarımız:</vt:lpstr>
      <vt:lpstr>4. Meslektaş öğrenmeleri (öğrenme ortaklıkları) planlamalarımız:</vt:lpstr>
      <vt:lpstr>5. YKS’ye yönelik planlamalarımız:</vt:lpstr>
      <vt:lpstr>İZMİR ATATÜRK LİSESİ 2022 YKS'ye GÖRE YERLEŞEN ÖĞRENCİ LİSTESİ</vt:lpstr>
      <vt:lpstr>PowerPoint Sunusu</vt:lpstr>
      <vt:lpstr>5. YKS’ye yönelik planlamalarımız:</vt:lpstr>
      <vt:lpstr>PowerPoint Sunusu</vt:lpstr>
      <vt:lpstr>PowerPoint Sunusu</vt:lpstr>
      <vt:lpstr>5. YKS’ye yönelik planlamalarımız:</vt:lpstr>
      <vt:lpstr>PowerPoint Sunusu</vt:lpstr>
      <vt:lpstr>PowerPoint Sunusu</vt:lpstr>
      <vt:lpstr>PowerPoint Sunusu</vt:lpstr>
      <vt:lpstr>7. Destekleme ve Yetiştirme (DYK) Kursları planlamalarımız:</vt:lpstr>
      <vt:lpstr>7. Destekleme ve Yetiştirme (DYK) Kursları planlamalarımız:</vt:lpstr>
      <vt:lpstr>8. “DYK Yaz Dönemi” ve “Yaz Okulu” Çalışmaları konusunda görüş, öneri ve planlamalarımız:</vt:lpstr>
      <vt:lpstr>PowerPoint Sunusu</vt:lpstr>
      <vt:lpstr>PowerPoint Sunusu</vt:lpstr>
      <vt:lpstr>10. Sosyal etkinlik/ kulüp çalışmaları planlamalarımız:</vt:lpstr>
      <vt:lpstr>10. Sosyal etkinlik/ klüp çalışmaları planlamalarımız:</vt:lpstr>
      <vt:lpstr>10. Sosyal etkinlik/ klüp çalışmaları planlamalarımız:</vt:lpstr>
      <vt:lpstr>10. Sosyal etkinlik/ klüp çalışmaları planlamalarımız:</vt:lpstr>
      <vt:lpstr>10. Sosyal etkinlik/ klüp çalışmaları planlamalarımız:</vt:lpstr>
      <vt:lpstr>PowerPoint Sunusu</vt:lpstr>
      <vt:lpstr>12. Eğitimde iyi örnekler web sitesinin</vt:lpstr>
      <vt:lpstr>PowerPoint Sunusu</vt:lpstr>
      <vt:lpstr>T.C. MİLLİ EĞİTİM BAKANLIĞI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ortak okul1</dc:title>
  <dc:creator>LÜTFİYE KIR</dc:creator>
  <cp:keywords>DAFOw8pjhtw,BAEyQmYAa2c</cp:keywords>
  <cp:lastModifiedBy>DELL</cp:lastModifiedBy>
  <cp:revision>4</cp:revision>
  <dcterms:created xsi:type="dcterms:W3CDTF">2022-10-13T22:59:14Z</dcterms:created>
  <dcterms:modified xsi:type="dcterms:W3CDTF">2022-10-17T08:12:27Z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2022-10-13T00:00:00Z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2022-10-13T00:00:00Z</vt:filetime>
  </property>
</Properties>
</file>